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75" r:id="rId6"/>
    <p:sldId id="281" r:id="rId7"/>
    <p:sldId id="280" r:id="rId8"/>
    <p:sldId id="276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2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4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56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09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1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12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66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18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5DD"/>
    <a:srgbClr val="E4EAEE"/>
    <a:srgbClr val="DDF2FF"/>
    <a:srgbClr val="C1E7FF"/>
    <a:srgbClr val="D7DFDD"/>
    <a:srgbClr val="9CAFAB"/>
    <a:srgbClr val="DED8D8"/>
    <a:srgbClr val="524645"/>
    <a:srgbClr val="003963"/>
    <a:srgbClr val="A7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5" autoAdjust="0"/>
    <p:restoredTop sz="70975" autoAdjust="0"/>
  </p:normalViewPr>
  <p:slideViewPr>
    <p:cSldViewPr snapToGrid="0" snapToObjects="1">
      <p:cViewPr varScale="1">
        <p:scale>
          <a:sx n="99" d="100"/>
          <a:sy n="99" d="100"/>
        </p:scale>
        <p:origin x="1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C5AAD-F8D3-4FF3-BC8B-04B09562B0B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F6411AA-BBC9-41A3-A3C0-32D86B6FBFB2}">
      <dgm:prSet phldrT="[Text]"/>
      <dgm:spPr/>
      <dgm:t>
        <a:bodyPr/>
        <a:lstStyle/>
        <a:p>
          <a:r>
            <a:rPr lang="en-IE" b="1" u="sng" dirty="0"/>
            <a:t>2024</a:t>
          </a:r>
        </a:p>
        <a:p>
          <a:r>
            <a:rPr lang="en-IE" dirty="0"/>
            <a:t>15% reduction in fatalities         10% reduction in serious injuries</a:t>
          </a:r>
        </a:p>
      </dgm:t>
    </dgm:pt>
    <dgm:pt modelId="{41D887F5-069C-42D8-A4ED-CC34216C9AED}" type="parTrans" cxnId="{5E71C9DA-23CA-4EAC-BB0F-A1EFDA559285}">
      <dgm:prSet/>
      <dgm:spPr/>
      <dgm:t>
        <a:bodyPr/>
        <a:lstStyle/>
        <a:p>
          <a:endParaRPr lang="en-IE"/>
        </a:p>
      </dgm:t>
    </dgm:pt>
    <dgm:pt modelId="{53C28003-3314-40FE-9F59-1618D282C858}" type="sibTrans" cxnId="{5E71C9DA-23CA-4EAC-BB0F-A1EFDA559285}">
      <dgm:prSet/>
      <dgm:spPr/>
      <dgm:t>
        <a:bodyPr/>
        <a:lstStyle/>
        <a:p>
          <a:endParaRPr lang="en-IE"/>
        </a:p>
      </dgm:t>
    </dgm:pt>
    <dgm:pt modelId="{ACDFDD3F-B2B6-41AC-99D4-BDF6AAE3FEDA}">
      <dgm:prSet phldrT="[Text]"/>
      <dgm:spPr/>
      <dgm:t>
        <a:bodyPr/>
        <a:lstStyle/>
        <a:p>
          <a:r>
            <a:rPr lang="en-IE" b="1" u="sng" dirty="0"/>
            <a:t>2030</a:t>
          </a:r>
        </a:p>
        <a:p>
          <a:r>
            <a:rPr lang="en-IE" dirty="0"/>
            <a:t>50% reduction in fatalities         50% reduction in serious injuries</a:t>
          </a:r>
        </a:p>
      </dgm:t>
    </dgm:pt>
    <dgm:pt modelId="{2AC2FA47-F1F9-489B-9D7C-BED6261BAB11}" type="parTrans" cxnId="{94E20688-65A8-4037-9C9D-51D7003C4507}">
      <dgm:prSet/>
      <dgm:spPr/>
      <dgm:t>
        <a:bodyPr/>
        <a:lstStyle/>
        <a:p>
          <a:endParaRPr lang="en-IE"/>
        </a:p>
      </dgm:t>
    </dgm:pt>
    <dgm:pt modelId="{C9FAB190-CC9C-4936-AA04-4AE1753B6AC7}" type="sibTrans" cxnId="{94E20688-65A8-4037-9C9D-51D7003C4507}">
      <dgm:prSet/>
      <dgm:spPr/>
      <dgm:t>
        <a:bodyPr/>
        <a:lstStyle/>
        <a:p>
          <a:endParaRPr lang="en-IE"/>
        </a:p>
      </dgm:t>
    </dgm:pt>
    <dgm:pt modelId="{E2F77307-40E6-4822-9BE1-3203087DF3D7}">
      <dgm:prSet phldrT="[Text]"/>
      <dgm:spPr/>
      <dgm:t>
        <a:bodyPr/>
        <a:lstStyle/>
        <a:p>
          <a:r>
            <a:rPr lang="en-IE" b="1" u="sng" dirty="0"/>
            <a:t>2050 </a:t>
          </a:r>
        </a:p>
        <a:p>
          <a:r>
            <a:rPr lang="en-IE" dirty="0"/>
            <a:t>Vision Zero, zero deaths &amp;       zero serious injuries</a:t>
          </a:r>
        </a:p>
      </dgm:t>
    </dgm:pt>
    <dgm:pt modelId="{39B2B6B2-8509-4B0B-B5DD-51EF16C40B71}" type="parTrans" cxnId="{BFD523CD-BDFD-4F44-B35D-06C6CC4A111C}">
      <dgm:prSet/>
      <dgm:spPr/>
      <dgm:t>
        <a:bodyPr/>
        <a:lstStyle/>
        <a:p>
          <a:endParaRPr lang="en-IE"/>
        </a:p>
      </dgm:t>
    </dgm:pt>
    <dgm:pt modelId="{9BEC7CAE-1374-40CD-91C7-EB1D2B4F8D7B}" type="sibTrans" cxnId="{BFD523CD-BDFD-4F44-B35D-06C6CC4A111C}">
      <dgm:prSet/>
      <dgm:spPr/>
      <dgm:t>
        <a:bodyPr/>
        <a:lstStyle/>
        <a:p>
          <a:endParaRPr lang="en-IE"/>
        </a:p>
      </dgm:t>
    </dgm:pt>
    <dgm:pt modelId="{2DEA4C09-D681-4088-A995-4144C4AFC771}" type="pres">
      <dgm:prSet presAssocID="{AF9C5AAD-F8D3-4FF3-BC8B-04B09562B0B8}" presName="outerComposite" presStyleCnt="0">
        <dgm:presLayoutVars>
          <dgm:chMax val="5"/>
          <dgm:dir/>
          <dgm:resizeHandles val="exact"/>
        </dgm:presLayoutVars>
      </dgm:prSet>
      <dgm:spPr/>
    </dgm:pt>
    <dgm:pt modelId="{10B932C4-65A4-4E3E-8A93-FD44F25031E3}" type="pres">
      <dgm:prSet presAssocID="{AF9C5AAD-F8D3-4FF3-BC8B-04B09562B0B8}" presName="dummyMaxCanvas" presStyleCnt="0">
        <dgm:presLayoutVars/>
      </dgm:prSet>
      <dgm:spPr/>
    </dgm:pt>
    <dgm:pt modelId="{0B5B7446-DB27-4E9A-9889-82F470C5D004}" type="pres">
      <dgm:prSet presAssocID="{AF9C5AAD-F8D3-4FF3-BC8B-04B09562B0B8}" presName="ThreeNodes_1" presStyleLbl="node1" presStyleIdx="0" presStyleCnt="3" custScaleX="91949">
        <dgm:presLayoutVars>
          <dgm:bulletEnabled val="1"/>
        </dgm:presLayoutVars>
      </dgm:prSet>
      <dgm:spPr/>
    </dgm:pt>
    <dgm:pt modelId="{08BD4C9B-63B5-4F6A-A250-7082916760B7}" type="pres">
      <dgm:prSet presAssocID="{AF9C5AAD-F8D3-4FF3-BC8B-04B09562B0B8}" presName="ThreeNodes_2" presStyleLbl="node1" presStyleIdx="1" presStyleCnt="3" custScaleX="91949">
        <dgm:presLayoutVars>
          <dgm:bulletEnabled val="1"/>
        </dgm:presLayoutVars>
      </dgm:prSet>
      <dgm:spPr/>
    </dgm:pt>
    <dgm:pt modelId="{97B5AB18-D177-4C66-8C90-01406B177D66}" type="pres">
      <dgm:prSet presAssocID="{AF9C5AAD-F8D3-4FF3-BC8B-04B09562B0B8}" presName="ThreeNodes_3" presStyleLbl="node1" presStyleIdx="2" presStyleCnt="3" custScaleX="91949">
        <dgm:presLayoutVars>
          <dgm:bulletEnabled val="1"/>
        </dgm:presLayoutVars>
      </dgm:prSet>
      <dgm:spPr/>
    </dgm:pt>
    <dgm:pt modelId="{5214DB11-3B15-4A4B-8256-E19CD65D63BC}" type="pres">
      <dgm:prSet presAssocID="{AF9C5AAD-F8D3-4FF3-BC8B-04B09562B0B8}" presName="ThreeConn_1-2" presStyleLbl="fgAccFollowNode1" presStyleIdx="0" presStyleCnt="2" custLinFactNeighborX="-51091">
        <dgm:presLayoutVars>
          <dgm:bulletEnabled val="1"/>
        </dgm:presLayoutVars>
      </dgm:prSet>
      <dgm:spPr/>
    </dgm:pt>
    <dgm:pt modelId="{E8465A0D-F65E-45C0-A638-4751D2E5681A}" type="pres">
      <dgm:prSet presAssocID="{AF9C5AAD-F8D3-4FF3-BC8B-04B09562B0B8}" presName="ThreeConn_2-3" presStyleLbl="fgAccFollowNode1" presStyleIdx="1" presStyleCnt="2" custLinFactNeighborX="-52042">
        <dgm:presLayoutVars>
          <dgm:bulletEnabled val="1"/>
        </dgm:presLayoutVars>
      </dgm:prSet>
      <dgm:spPr/>
    </dgm:pt>
    <dgm:pt modelId="{79BDF850-C51C-4AE4-82BE-87F4D73B7CC1}" type="pres">
      <dgm:prSet presAssocID="{AF9C5AAD-F8D3-4FF3-BC8B-04B09562B0B8}" presName="ThreeNodes_1_text" presStyleLbl="node1" presStyleIdx="2" presStyleCnt="3">
        <dgm:presLayoutVars>
          <dgm:bulletEnabled val="1"/>
        </dgm:presLayoutVars>
      </dgm:prSet>
      <dgm:spPr/>
    </dgm:pt>
    <dgm:pt modelId="{3C0A78E7-AFA1-4CE4-83D1-76DDFF7D256F}" type="pres">
      <dgm:prSet presAssocID="{AF9C5AAD-F8D3-4FF3-BC8B-04B09562B0B8}" presName="ThreeNodes_2_text" presStyleLbl="node1" presStyleIdx="2" presStyleCnt="3">
        <dgm:presLayoutVars>
          <dgm:bulletEnabled val="1"/>
        </dgm:presLayoutVars>
      </dgm:prSet>
      <dgm:spPr/>
    </dgm:pt>
    <dgm:pt modelId="{4A329EAF-23E5-4C3E-BE74-179879163539}" type="pres">
      <dgm:prSet presAssocID="{AF9C5AAD-F8D3-4FF3-BC8B-04B09562B0B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BC48E09-4595-4526-B6E2-36950D95F550}" type="presOf" srcId="{E2F77307-40E6-4822-9BE1-3203087DF3D7}" destId="{4A329EAF-23E5-4C3E-BE74-179879163539}" srcOrd="1" destOrd="0" presId="urn:microsoft.com/office/officeart/2005/8/layout/vProcess5"/>
    <dgm:cxn modelId="{F1454865-3DC7-424F-95A4-5647FA9FBA8E}" type="presOf" srcId="{AF6411AA-BBC9-41A3-A3C0-32D86B6FBFB2}" destId="{79BDF850-C51C-4AE4-82BE-87F4D73B7CC1}" srcOrd="1" destOrd="0" presId="urn:microsoft.com/office/officeart/2005/8/layout/vProcess5"/>
    <dgm:cxn modelId="{27A0214F-E00A-4781-9D6F-C13B71BA2ACA}" type="presOf" srcId="{E2F77307-40E6-4822-9BE1-3203087DF3D7}" destId="{97B5AB18-D177-4C66-8C90-01406B177D66}" srcOrd="0" destOrd="0" presId="urn:microsoft.com/office/officeart/2005/8/layout/vProcess5"/>
    <dgm:cxn modelId="{E6B90470-856B-4E95-BB0D-3260ED53FFBB}" type="presOf" srcId="{53C28003-3314-40FE-9F59-1618D282C858}" destId="{5214DB11-3B15-4A4B-8256-E19CD65D63BC}" srcOrd="0" destOrd="0" presId="urn:microsoft.com/office/officeart/2005/8/layout/vProcess5"/>
    <dgm:cxn modelId="{16FEF181-E0ED-4BD7-871C-6E90870EE8A1}" type="presOf" srcId="{ACDFDD3F-B2B6-41AC-99D4-BDF6AAE3FEDA}" destId="{3C0A78E7-AFA1-4CE4-83D1-76DDFF7D256F}" srcOrd="1" destOrd="0" presId="urn:microsoft.com/office/officeart/2005/8/layout/vProcess5"/>
    <dgm:cxn modelId="{94E20688-65A8-4037-9C9D-51D7003C4507}" srcId="{AF9C5AAD-F8D3-4FF3-BC8B-04B09562B0B8}" destId="{ACDFDD3F-B2B6-41AC-99D4-BDF6AAE3FEDA}" srcOrd="1" destOrd="0" parTransId="{2AC2FA47-F1F9-489B-9D7C-BED6261BAB11}" sibTransId="{C9FAB190-CC9C-4936-AA04-4AE1753B6AC7}"/>
    <dgm:cxn modelId="{BFD523CD-BDFD-4F44-B35D-06C6CC4A111C}" srcId="{AF9C5AAD-F8D3-4FF3-BC8B-04B09562B0B8}" destId="{E2F77307-40E6-4822-9BE1-3203087DF3D7}" srcOrd="2" destOrd="0" parTransId="{39B2B6B2-8509-4B0B-B5DD-51EF16C40B71}" sibTransId="{9BEC7CAE-1374-40CD-91C7-EB1D2B4F8D7B}"/>
    <dgm:cxn modelId="{C8D879CE-1F7F-42FE-852E-39D8E7C1F9F0}" type="presOf" srcId="{ACDFDD3F-B2B6-41AC-99D4-BDF6AAE3FEDA}" destId="{08BD4C9B-63B5-4F6A-A250-7082916760B7}" srcOrd="0" destOrd="0" presId="urn:microsoft.com/office/officeart/2005/8/layout/vProcess5"/>
    <dgm:cxn modelId="{520521D5-C651-4B78-99D7-0BCBB1D2D6EA}" type="presOf" srcId="{AF6411AA-BBC9-41A3-A3C0-32D86B6FBFB2}" destId="{0B5B7446-DB27-4E9A-9889-82F470C5D004}" srcOrd="0" destOrd="0" presId="urn:microsoft.com/office/officeart/2005/8/layout/vProcess5"/>
    <dgm:cxn modelId="{5E71C9DA-23CA-4EAC-BB0F-A1EFDA559285}" srcId="{AF9C5AAD-F8D3-4FF3-BC8B-04B09562B0B8}" destId="{AF6411AA-BBC9-41A3-A3C0-32D86B6FBFB2}" srcOrd="0" destOrd="0" parTransId="{41D887F5-069C-42D8-A4ED-CC34216C9AED}" sibTransId="{53C28003-3314-40FE-9F59-1618D282C858}"/>
    <dgm:cxn modelId="{0DCB70DE-F401-4C0A-9A00-7433383CF172}" type="presOf" srcId="{C9FAB190-CC9C-4936-AA04-4AE1753B6AC7}" destId="{E8465A0D-F65E-45C0-A638-4751D2E5681A}" srcOrd="0" destOrd="0" presId="urn:microsoft.com/office/officeart/2005/8/layout/vProcess5"/>
    <dgm:cxn modelId="{A8C9CEE6-26E2-427E-8AFC-96600CAF7290}" type="presOf" srcId="{AF9C5AAD-F8D3-4FF3-BC8B-04B09562B0B8}" destId="{2DEA4C09-D681-4088-A995-4144C4AFC771}" srcOrd="0" destOrd="0" presId="urn:microsoft.com/office/officeart/2005/8/layout/vProcess5"/>
    <dgm:cxn modelId="{D5B91DBA-5769-40CE-93D0-70F5E9C8909D}" type="presParOf" srcId="{2DEA4C09-D681-4088-A995-4144C4AFC771}" destId="{10B932C4-65A4-4E3E-8A93-FD44F25031E3}" srcOrd="0" destOrd="0" presId="urn:microsoft.com/office/officeart/2005/8/layout/vProcess5"/>
    <dgm:cxn modelId="{3ED63F2E-D4C0-4C19-9EE8-4067BE7E7DD4}" type="presParOf" srcId="{2DEA4C09-D681-4088-A995-4144C4AFC771}" destId="{0B5B7446-DB27-4E9A-9889-82F470C5D004}" srcOrd="1" destOrd="0" presId="urn:microsoft.com/office/officeart/2005/8/layout/vProcess5"/>
    <dgm:cxn modelId="{9718A5F0-83D5-4399-8A87-D3CAE82F004F}" type="presParOf" srcId="{2DEA4C09-D681-4088-A995-4144C4AFC771}" destId="{08BD4C9B-63B5-4F6A-A250-7082916760B7}" srcOrd="2" destOrd="0" presId="urn:microsoft.com/office/officeart/2005/8/layout/vProcess5"/>
    <dgm:cxn modelId="{9663B3AF-83D4-43A9-8637-ACCDAFCCFB92}" type="presParOf" srcId="{2DEA4C09-D681-4088-A995-4144C4AFC771}" destId="{97B5AB18-D177-4C66-8C90-01406B177D66}" srcOrd="3" destOrd="0" presId="urn:microsoft.com/office/officeart/2005/8/layout/vProcess5"/>
    <dgm:cxn modelId="{CC74C760-F8EA-4072-9189-3FD5CE066A2C}" type="presParOf" srcId="{2DEA4C09-D681-4088-A995-4144C4AFC771}" destId="{5214DB11-3B15-4A4B-8256-E19CD65D63BC}" srcOrd="4" destOrd="0" presId="urn:microsoft.com/office/officeart/2005/8/layout/vProcess5"/>
    <dgm:cxn modelId="{FCD0B210-ADA6-4875-B041-0EA7B07DDD66}" type="presParOf" srcId="{2DEA4C09-D681-4088-A995-4144C4AFC771}" destId="{E8465A0D-F65E-45C0-A638-4751D2E5681A}" srcOrd="5" destOrd="0" presId="urn:microsoft.com/office/officeart/2005/8/layout/vProcess5"/>
    <dgm:cxn modelId="{44E1C822-1220-42D9-9186-6E0CBF43C055}" type="presParOf" srcId="{2DEA4C09-D681-4088-A995-4144C4AFC771}" destId="{79BDF850-C51C-4AE4-82BE-87F4D73B7CC1}" srcOrd="6" destOrd="0" presId="urn:microsoft.com/office/officeart/2005/8/layout/vProcess5"/>
    <dgm:cxn modelId="{90A7BFE3-DFE1-46E5-8973-27D816E2B36E}" type="presParOf" srcId="{2DEA4C09-D681-4088-A995-4144C4AFC771}" destId="{3C0A78E7-AFA1-4CE4-83D1-76DDFF7D256F}" srcOrd="7" destOrd="0" presId="urn:microsoft.com/office/officeart/2005/8/layout/vProcess5"/>
    <dgm:cxn modelId="{C94FF375-383C-428D-A329-A1FEBE99D562}" type="presParOf" srcId="{2DEA4C09-D681-4088-A995-4144C4AFC771}" destId="{4A329EAF-23E5-4C3E-BE74-1798791635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B7446-DB27-4E9A-9889-82F470C5D004}">
      <dsp:nvSpPr>
        <dsp:cNvPr id="0" name=""/>
        <dsp:cNvSpPr/>
      </dsp:nvSpPr>
      <dsp:spPr>
        <a:xfrm>
          <a:off x="206051" y="0"/>
          <a:ext cx="4706555" cy="1073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u="sng" kern="1200" dirty="0"/>
            <a:t>2024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15% reduction in fatalities         10% reduction in serious injuries</a:t>
          </a:r>
        </a:p>
      </dsp:txBody>
      <dsp:txXfrm>
        <a:off x="237489" y="31438"/>
        <a:ext cx="3636479" cy="1010509"/>
      </dsp:txXfrm>
    </dsp:sp>
    <dsp:sp modelId="{08BD4C9B-63B5-4F6A-A250-7082916760B7}">
      <dsp:nvSpPr>
        <dsp:cNvPr id="0" name=""/>
        <dsp:cNvSpPr/>
      </dsp:nvSpPr>
      <dsp:spPr>
        <a:xfrm>
          <a:off x="657697" y="1252282"/>
          <a:ext cx="4706555" cy="1073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u="sng" kern="1200" dirty="0"/>
            <a:t>2030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50% reduction in fatalities         50% reduction in serious injuries</a:t>
          </a:r>
        </a:p>
      </dsp:txBody>
      <dsp:txXfrm>
        <a:off x="689135" y="1283720"/>
        <a:ext cx="3586866" cy="1010509"/>
      </dsp:txXfrm>
    </dsp:sp>
    <dsp:sp modelId="{97B5AB18-D177-4C66-8C90-01406B177D66}">
      <dsp:nvSpPr>
        <dsp:cNvPr id="0" name=""/>
        <dsp:cNvSpPr/>
      </dsp:nvSpPr>
      <dsp:spPr>
        <a:xfrm>
          <a:off x="1109344" y="2504565"/>
          <a:ext cx="4706555" cy="1073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u="sng" kern="1200" dirty="0"/>
            <a:t>2050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Vision Zero, zero deaths &amp;       zero serious injuries</a:t>
          </a:r>
        </a:p>
      </dsp:txBody>
      <dsp:txXfrm>
        <a:off x="1140782" y="2536003"/>
        <a:ext cx="3586866" cy="1010509"/>
      </dsp:txXfrm>
    </dsp:sp>
    <dsp:sp modelId="{5214DB11-3B15-4A4B-8256-E19CD65D63BC}">
      <dsp:nvSpPr>
        <dsp:cNvPr id="0" name=""/>
        <dsp:cNvSpPr/>
      </dsp:nvSpPr>
      <dsp:spPr>
        <a:xfrm>
          <a:off x="4064495" y="813983"/>
          <a:ext cx="697700" cy="6977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300" kern="1200"/>
        </a:p>
      </dsp:txBody>
      <dsp:txXfrm>
        <a:off x="4221477" y="813983"/>
        <a:ext cx="383736" cy="525019"/>
      </dsp:txXfrm>
    </dsp:sp>
    <dsp:sp modelId="{E8465A0D-F65E-45C0-A638-4751D2E5681A}">
      <dsp:nvSpPr>
        <dsp:cNvPr id="0" name=""/>
        <dsp:cNvSpPr/>
      </dsp:nvSpPr>
      <dsp:spPr>
        <a:xfrm>
          <a:off x="4509506" y="2059110"/>
          <a:ext cx="697700" cy="6977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300" kern="1200"/>
        </a:p>
      </dsp:txBody>
      <dsp:txXfrm>
        <a:off x="4666488" y="2059110"/>
        <a:ext cx="383736" cy="525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6E009-4E23-8543-AB90-BD7ACA6FA83A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E0A61-041B-A245-B122-C753CD289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5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emf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10" Type="http://schemas.openxmlformats.org/officeDocument/2006/relationships/image" Target="../media/image7.emf"/><Relationship Id="rId4" Type="http://schemas.openxmlformats.org/officeDocument/2006/relationships/image" Target="../media/image15.jpeg"/><Relationship Id="rId9" Type="http://schemas.openxmlformats.org/officeDocument/2006/relationships/image" Target="../media/image14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B6B0E9-337B-0349-9371-D3C08EC16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r="6417"/>
          <a:stretch/>
        </p:blipFill>
        <p:spPr>
          <a:xfrm>
            <a:off x="1324305" y="0"/>
            <a:ext cx="10646098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9F9DD-2F79-254D-9577-CFD372346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707" y="404813"/>
            <a:ext cx="863598" cy="863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B95254-A8F9-7544-8551-EA0547EB13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915" y="1918954"/>
            <a:ext cx="5832475" cy="1200585"/>
          </a:xfrm>
        </p:spPr>
        <p:txBody>
          <a:bodyPr anchor="b">
            <a:spAutoFit/>
          </a:bodyPr>
          <a:lstStyle>
            <a:lvl1pPr algn="l">
              <a:defRPr sz="4001" baseline="0"/>
            </a:lvl1pPr>
          </a:lstStyle>
          <a:p>
            <a:r>
              <a:rPr lang="en-IE" noProof="0"/>
              <a:t>Click to add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AA63D-51EC-A34F-8B6F-717F11EC4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6" y="3130064"/>
            <a:ext cx="3196431" cy="812530"/>
          </a:xfrm>
        </p:spPr>
        <p:txBody>
          <a:bodyPr>
            <a:spAutoFit/>
          </a:bodyPr>
          <a:lstStyle>
            <a:lvl1pPr marL="0" indent="0" algn="l">
              <a:buNone/>
              <a:defRPr sz="2600" b="1" i="0" baseline="0">
                <a:solidFill>
                  <a:schemeClr val="accent2"/>
                </a:solidFill>
              </a:defRPr>
            </a:lvl1pPr>
            <a:lvl2pPr marL="457224" indent="0" algn="ctr">
              <a:buNone/>
              <a:defRPr sz="2000"/>
            </a:lvl2pPr>
            <a:lvl3pPr marL="914448" indent="0" algn="ctr">
              <a:buNone/>
              <a:defRPr sz="1800"/>
            </a:lvl3pPr>
            <a:lvl4pPr marL="1371672" indent="0" algn="ctr">
              <a:buNone/>
              <a:defRPr sz="1600"/>
            </a:lvl4pPr>
            <a:lvl5pPr marL="1828896" indent="0" algn="ctr">
              <a:buNone/>
              <a:defRPr sz="1600"/>
            </a:lvl5pPr>
            <a:lvl6pPr marL="2286121" indent="0" algn="ctr">
              <a:buNone/>
              <a:defRPr sz="1600"/>
            </a:lvl6pPr>
            <a:lvl7pPr marL="2743345" indent="0" algn="ctr">
              <a:buNone/>
              <a:defRPr sz="1600"/>
            </a:lvl7pPr>
            <a:lvl8pPr marL="3200569" indent="0" algn="ctr">
              <a:buNone/>
              <a:defRPr sz="1600"/>
            </a:lvl8pPr>
            <a:lvl9pPr marL="3657793" indent="0" algn="ctr">
              <a:buNone/>
              <a:defRPr sz="1600"/>
            </a:lvl9pPr>
          </a:lstStyle>
          <a:p>
            <a:r>
              <a:rPr lang="en-IE" noProof="0"/>
              <a:t>Click to add a subheading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A23855-FD20-750F-18CE-90B8B7F2DD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67697" y="5716716"/>
            <a:ext cx="844878" cy="5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1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C44D28-67FA-8E40-A646-5FF27E7E4C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74" y="-65313"/>
            <a:ext cx="12311286" cy="692509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EC5946E-FC8B-BA4C-89C1-80288BAB3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8975" y="404813"/>
            <a:ext cx="863598" cy="863598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9FB93F-51B0-3D49-9017-F4AD18B5C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3701" y="2036625"/>
            <a:ext cx="3698875" cy="9233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IE" noProof="0"/>
              <a:t>Click to add section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DE7B3C-DF32-D84D-A3CA-67144B65F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67494" y="2960689"/>
            <a:ext cx="3245082" cy="341632"/>
          </a:xfrm>
        </p:spPr>
        <p:txBody>
          <a:bodyPr wrap="square">
            <a:spAutoFit/>
          </a:bodyPr>
          <a:lstStyle>
            <a:lvl1pPr marL="0" indent="0" algn="r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60D588D-DED3-E246-97E9-3C1FDEEF71B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16" y="6244110"/>
            <a:ext cx="900111" cy="17033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EB9A4CE-BA69-2A47-B410-9C770EC13F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5DBAEDB-52CF-426F-A782-5A64C4ED0067}" type="slidenum">
              <a:rPr lang="en-IE" noProof="0" smtClean="0"/>
              <a:t>‹#›</a:t>
            </a:fld>
            <a:endParaRPr lang="en-IE" noProof="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994EA20-BEF7-C441-B3E2-0B52461D5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8976" y="404813"/>
            <a:ext cx="863598" cy="8635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C46192-C413-962B-7913-4F5D6FA342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05324" y="642152"/>
            <a:ext cx="638965" cy="3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099FA-906B-F94E-A041-5BAC8F88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B0AC2-37E0-CA41-AB38-9AE9C8E7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25C5D-5119-4B40-BC1C-F8ED6C28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 dirty="0"/>
          </a:p>
        </p:txBody>
      </p:sp>
      <p:pic>
        <p:nvPicPr>
          <p:cNvPr id="13" name="Picture 12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4A48DCC2-8C72-D14D-AE99-9027A5B39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698" y="2043846"/>
            <a:ext cx="3619747" cy="554244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83207A1-56A8-1347-9A09-EB2C4632E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479" y="2043846"/>
            <a:ext cx="3628097" cy="5542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CB62C6-37BF-E045-8746-D862EF3466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2915" y="2043850"/>
            <a:ext cx="3619747" cy="55424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49D9F22-EA16-3C44-825A-B0CA075C5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400D0EE-2096-B940-9605-F5338FEFCB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2913" y="2940374"/>
            <a:ext cx="3619746" cy="2747439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208016B-A9E5-FD48-AA35-2AC5042DC8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3698" y="2940374"/>
            <a:ext cx="3619747" cy="2747439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E31D06F-0CAA-FC45-8DEE-0946A99916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84479" y="2940374"/>
            <a:ext cx="3628097" cy="2747439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5E84D50-6DFA-D745-9819-00EDB12347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913" y="2598738"/>
            <a:ext cx="3619746" cy="341632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 dirty="0"/>
              <a:t>Click to add 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025AADE-8247-B543-84CB-30A8DDB808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63698" y="2598738"/>
            <a:ext cx="3619747" cy="341632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5DF2FA7-2EAA-3A4E-A017-55A1631107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4479" y="2598738"/>
            <a:ext cx="3628097" cy="341632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07873A7A-C96E-64D1-89D9-9D245EE5F09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2DB79992-1A36-7204-1BB7-FD9B8E70057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D76FAAC-DBCA-AE51-46C6-CA0C430025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28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099FA-906B-F94E-A041-5BAC8F88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B0AC2-37E0-CA41-AB38-9AE9C8E7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25C5D-5119-4B40-BC1C-F8ED6C28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 dirty="0"/>
          </a:p>
        </p:txBody>
      </p:sp>
      <p:pic>
        <p:nvPicPr>
          <p:cNvPr id="13" name="Picture 12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4A48DCC2-8C72-D14D-AE99-9027A5B39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391" y="2043846"/>
            <a:ext cx="2597457" cy="554244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83207A1-56A8-1347-9A09-EB2C4632E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128" y="2043846"/>
            <a:ext cx="2603449" cy="554244"/>
          </a:xfrm>
          <a:prstGeom prst="rect">
            <a:avLst/>
          </a:prstGeom>
        </p:spPr>
      </p:pic>
      <p:pic>
        <p:nvPicPr>
          <p:cNvPr id="17" name="Picture 16" descr="A picture containing rug&#10;&#10;Description automatically generated">
            <a:extLst>
              <a:ext uri="{FF2B5EF4-FFF2-40B4-BE49-F238E27FC236}">
                <a16:creationId xmlns:a16="http://schemas.microsoft.com/office/drawing/2014/main" id="{5BDAEFCC-FC05-6B41-A039-188DCF57B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5" y="2043846"/>
            <a:ext cx="2597457" cy="5542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CB62C6-37BF-E045-8746-D862EF3466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31654" y="2043850"/>
            <a:ext cx="2597457" cy="55424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49D9F22-EA16-3C44-825A-B0CA075C5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123A6-F018-2F43-876D-CF470D9A1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913" y="2940374"/>
            <a:ext cx="2597456" cy="2747439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400D0EE-2096-B940-9605-F5338FEFCB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1654" y="2940374"/>
            <a:ext cx="2597457" cy="2747439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208016B-A9E5-FD48-AA35-2AC5042DC8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0391" y="2940374"/>
            <a:ext cx="2597457" cy="2747439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E31D06F-0CAA-FC45-8DEE-0946A99916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09129" y="2940374"/>
            <a:ext cx="2597457" cy="2747439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FCE3C3-7B7A-FC4D-A509-D2567A28E6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2915" y="2598738"/>
            <a:ext cx="2597457" cy="341632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5E84D50-6DFA-D745-9819-00EDB12347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31654" y="2598738"/>
            <a:ext cx="2597457" cy="341632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025AADE-8247-B543-84CB-30A8DDB808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0391" y="2598738"/>
            <a:ext cx="2597457" cy="341632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5DF2FA7-2EAA-3A4E-A017-55A1631107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09129" y="2598738"/>
            <a:ext cx="2597457" cy="341632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1F4867D-8B83-F206-B359-063397010F7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3CE8C46B-EB06-1F58-6BCF-42B2268029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417F24F-F3AE-9191-46D5-DB930FB713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2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7F7F6C-5DC9-9440-BEE7-7BF1B38C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5F522-8690-A947-94FA-77C5CDE2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302CC5-7ABF-4C4B-A9EF-5299AFA3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01E2283-F073-1349-91BA-BA1A7DC8D9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6" y="1412879"/>
            <a:ext cx="5433857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6511F78-9D8E-364A-8B11-46BBDFDF0BE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42914" y="1773242"/>
            <a:ext cx="5433858" cy="4319587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here to add text or icons to add content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B93595E-D773-7348-91C0-33616364CD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78721" y="1412879"/>
            <a:ext cx="5433857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742288A7-0490-5341-AAFC-D7C8C242C27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78721" y="1773242"/>
            <a:ext cx="5433857" cy="4319587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here to add text or icons to add content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B64349-08E2-FA40-BBE5-377CE4B29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4607B35-4AD2-A4E2-DF8D-7148000F3E4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49115A84-7F9B-623C-ABA9-DEB4456874E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6A2D6D-A0B7-6FCB-72B5-541A26D97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88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E8592-9F0A-E84D-BCD5-BDC3C66C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75880-4F49-264E-8B93-9C9ED9F3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80256-7E36-3741-BC3C-0205811E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56B2F5-9606-3542-8178-A2E4958FD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FEAF401-DF9B-B4F4-7BBF-3292507B184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A1ED42F0-4868-050E-3FDA-210B42E9E8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705CB9-3E4C-8884-7A00-1E59238BC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24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F58BE-88C8-EF41-9E7E-29714FBD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4E8BE-A309-DC45-99E9-5F985F93A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7AA61-8C7B-6E42-88D9-5310FBC6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B5544E-AF20-7F4B-9B91-C6D58FE96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9B84100-F009-054A-9D24-409C31174C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4" y="1412879"/>
            <a:ext cx="10045700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0247A-3564-164E-8696-36DE02F436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913" y="1773242"/>
            <a:ext cx="3627966" cy="4319587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E0756E-CB83-FE4F-B72E-9613DD1633A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29657" y="1773242"/>
            <a:ext cx="7282921" cy="4319587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 or icons to add content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350F3B4-D34B-948B-BC44-B95858A61B5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195845C-E547-10B3-8637-7F313AE3F9E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086293-E705-AF84-53A4-0759BA1F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26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785DB71-4D91-3340-81E3-7CE2646B80F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29125" y="1773242"/>
            <a:ext cx="7283450" cy="4319587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IE" noProof="0" dirty="0"/>
              <a:t>Click icon to add image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F6174-BA55-0147-975D-46161BBC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44807-8198-8146-9EB3-DF9483A7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3A26A-8A91-EE4D-B8A6-F28872EE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850A5C-79B4-8347-A7B9-6A7AAFCFA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93763C9-30DB-F244-8BD9-ABA4B5F3A4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4" y="1412879"/>
            <a:ext cx="10045700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 dirty="0"/>
              <a:t>Click to add subheading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59A90FE-DDE8-2C42-A75E-30FE5FDD07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913" y="1773242"/>
            <a:ext cx="3627966" cy="4319587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B9E88EA-E964-B3F2-2DF9-42F064F66E6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FABEAB2-A01F-1316-276C-1B84F9F9FC6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13D2B0-4B0B-2D72-9406-95F88B8811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61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ngl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470459-FC7E-3D4D-8758-F20C82FB81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0620" y="2"/>
            <a:ext cx="7231380" cy="6436839"/>
          </a:xfrm>
          <a:custGeom>
            <a:avLst/>
            <a:gdLst>
              <a:gd name="connsiteX0" fmla="*/ 0 w 7149482"/>
              <a:gd name="connsiteY0" fmla="*/ 0 h 6436839"/>
              <a:gd name="connsiteX1" fmla="*/ 7149482 w 7149482"/>
              <a:gd name="connsiteY1" fmla="*/ 0 h 6436839"/>
              <a:gd name="connsiteX2" fmla="*/ 7149482 w 7149482"/>
              <a:gd name="connsiteY2" fmla="*/ 6436839 h 6436839"/>
              <a:gd name="connsiteX3" fmla="*/ 0 w 7149482"/>
              <a:gd name="connsiteY3" fmla="*/ 6436839 h 6436839"/>
              <a:gd name="connsiteX4" fmla="*/ 0 w 7149482"/>
              <a:gd name="connsiteY4" fmla="*/ 0 h 6436839"/>
              <a:gd name="connsiteX0" fmla="*/ 1428750 w 7149482"/>
              <a:gd name="connsiteY0" fmla="*/ 0 h 6436839"/>
              <a:gd name="connsiteX1" fmla="*/ 7149482 w 7149482"/>
              <a:gd name="connsiteY1" fmla="*/ 0 h 6436839"/>
              <a:gd name="connsiteX2" fmla="*/ 7149482 w 7149482"/>
              <a:gd name="connsiteY2" fmla="*/ 6436839 h 6436839"/>
              <a:gd name="connsiteX3" fmla="*/ 0 w 7149482"/>
              <a:gd name="connsiteY3" fmla="*/ 6436839 h 6436839"/>
              <a:gd name="connsiteX4" fmla="*/ 1428750 w 7149482"/>
              <a:gd name="connsiteY4" fmla="*/ 0 h 64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9482" h="6436839">
                <a:moveTo>
                  <a:pt x="1428750" y="0"/>
                </a:moveTo>
                <a:lnTo>
                  <a:pt x="7149482" y="0"/>
                </a:lnTo>
                <a:lnTo>
                  <a:pt x="7149482" y="6436839"/>
                </a:lnTo>
                <a:lnTo>
                  <a:pt x="0" y="6436839"/>
                </a:lnTo>
                <a:lnTo>
                  <a:pt x="142875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 fontAlgn="ctr">
              <a:buFontTx/>
              <a:buNone/>
              <a:defRPr/>
            </a:lvl1pPr>
          </a:lstStyle>
          <a:p>
            <a:r>
              <a:rPr lang="en-IE" noProof="0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D42B62-D5B8-474A-ABA4-CA1272D24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04815"/>
            <a:ext cx="5473700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37FEF7E-4362-F248-8150-38D8776D2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4" y="1412879"/>
            <a:ext cx="4934430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979047-EDCD-C84A-B523-57A224CFE9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913" y="1773242"/>
            <a:ext cx="4380757" cy="4319587"/>
          </a:xfrm>
        </p:spPr>
        <p:txBody>
          <a:bodyPr>
            <a:noAutofit/>
          </a:bodyPr>
          <a:lstStyle/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D46465A-F563-D340-B53D-9FAAFDAC112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E9E3A-D987-F943-9820-BBF5D6171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6477" r="32491"/>
          <a:stretch/>
        </p:blipFill>
        <p:spPr>
          <a:xfrm>
            <a:off x="1" y="6436839"/>
            <a:ext cx="12192000" cy="42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86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1: Our Cust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5">
            <a:extLst>
              <a:ext uri="{FF2B5EF4-FFF2-40B4-BE49-F238E27FC236}">
                <a16:creationId xmlns:a16="http://schemas.microsoft.com/office/drawing/2014/main" id="{AC608C4F-B161-374C-B7CC-C9B42444B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5" y="346512"/>
            <a:ext cx="5113061" cy="538231"/>
          </a:xfrm>
        </p:spPr>
        <p:txBody>
          <a:bodyPr>
            <a:noAutofit/>
          </a:bodyPr>
          <a:lstStyle>
            <a:lvl1pPr marL="6351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/>
              <a:t>Click to add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FDD42B1E-E1EA-834F-8D95-6B25651356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55976" y="417171"/>
            <a:ext cx="1721125" cy="393696"/>
          </a:xfrm>
        </p:spPr>
        <p:txBody>
          <a:bodyPr>
            <a:normAutofit/>
          </a:bodyPr>
          <a:lstStyle>
            <a:lvl1pPr marL="635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IE" noProof="0" dirty="0"/>
              <a:t>Proposition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783EE9-F62B-45C5-905C-75D0AC1EFB94}"/>
              </a:ext>
            </a:extLst>
          </p:cNvPr>
          <p:cNvGrpSpPr/>
          <p:nvPr userDrawn="1"/>
        </p:nvGrpSpPr>
        <p:grpSpPr>
          <a:xfrm>
            <a:off x="7629693" y="469396"/>
            <a:ext cx="2023040" cy="306402"/>
            <a:chOff x="8281657" y="469396"/>
            <a:chExt cx="2023040" cy="3064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9D7DA5-3DC6-9541-A3C0-45B17F7FE0F1}"/>
                </a:ext>
              </a:extLst>
            </p:cNvPr>
            <p:cNvSpPr/>
            <p:nvPr/>
          </p:nvSpPr>
          <p:spPr>
            <a:xfrm>
              <a:off x="8281657" y="469396"/>
              <a:ext cx="293615" cy="306402"/>
            </a:xfrm>
            <a:prstGeom prst="ellipse">
              <a:avLst/>
            </a:prstGeom>
            <a:solidFill>
              <a:srgbClr val="9B0058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E405363-61D4-4F42-B5A5-38CFD7877ADD}"/>
                </a:ext>
              </a:extLst>
            </p:cNvPr>
            <p:cNvSpPr/>
            <p:nvPr/>
          </p:nvSpPr>
          <p:spPr>
            <a:xfrm>
              <a:off x="8714013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1AB7808-80D8-5248-845B-2E940B47FBBF}"/>
                </a:ext>
              </a:extLst>
            </p:cNvPr>
            <p:cNvSpPr/>
            <p:nvPr/>
          </p:nvSpPr>
          <p:spPr>
            <a:xfrm>
              <a:off x="9146369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930C5F0-61D6-3E4E-8BEF-2C165C94D386}"/>
                </a:ext>
              </a:extLst>
            </p:cNvPr>
            <p:cNvSpPr/>
            <p:nvPr/>
          </p:nvSpPr>
          <p:spPr>
            <a:xfrm>
              <a:off x="9578725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786392C-B0CE-D14C-A575-594292CC8D25}"/>
                </a:ext>
              </a:extLst>
            </p:cNvPr>
            <p:cNvSpPr/>
            <p:nvPr/>
          </p:nvSpPr>
          <p:spPr>
            <a:xfrm>
              <a:off x="10011082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7D65364-9118-6747-BD63-1B74CDE15638}"/>
              </a:ext>
            </a:extLst>
          </p:cNvPr>
          <p:cNvSpPr/>
          <p:nvPr/>
        </p:nvSpPr>
        <p:spPr>
          <a:xfrm>
            <a:off x="442913" y="2153653"/>
            <a:ext cx="1109162" cy="352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 dirty="0">
              <a:solidFill>
                <a:schemeClr val="bg1"/>
              </a:solidFill>
            </a:endParaRPr>
          </a:p>
        </p:txBody>
      </p: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846463E6-87E1-7E48-B357-1ADABE9DC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09729"/>
              </p:ext>
            </p:extLst>
          </p:nvPr>
        </p:nvGraphicFramePr>
        <p:xfrm>
          <a:off x="6882063" y="1918923"/>
          <a:ext cx="4761671" cy="899929"/>
        </p:xfrm>
        <a:graphic>
          <a:graphicData uri="http://schemas.openxmlformats.org/drawingml/2006/table">
            <a:tbl>
              <a:tblPr firstRow="1" bandRow="1"/>
              <a:tblGrid>
                <a:gridCol w="4761671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 dirty="0">
                          <a:latin typeface="+mn-lt"/>
                        </a:rPr>
                        <a:t>Next Steps </a:t>
                      </a:r>
                      <a:endParaRPr lang="en-IE" sz="900" b="1" dirty="0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1" name="Table 7">
            <a:extLst>
              <a:ext uri="{FF2B5EF4-FFF2-40B4-BE49-F238E27FC236}">
                <a16:creationId xmlns:a16="http://schemas.microsoft.com/office/drawing/2014/main" id="{53CCDA83-EE49-7844-95FF-8F7E1A672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93703"/>
              </p:ext>
            </p:extLst>
          </p:nvPr>
        </p:nvGraphicFramePr>
        <p:xfrm>
          <a:off x="6871449" y="2852825"/>
          <a:ext cx="4772287" cy="914869"/>
        </p:xfrm>
        <a:graphic>
          <a:graphicData uri="http://schemas.openxmlformats.org/drawingml/2006/table">
            <a:tbl>
              <a:tblPr firstRow="1" bandRow="1"/>
              <a:tblGrid>
                <a:gridCol w="477228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209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39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id="{497BCE11-BEB6-D647-8AB9-6F0B175C0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26277"/>
              </p:ext>
            </p:extLst>
          </p:nvPr>
        </p:nvGraphicFramePr>
        <p:xfrm>
          <a:off x="392901" y="2207723"/>
          <a:ext cx="6435109" cy="828451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1C95CE7-BAF7-EA40-9446-1FEDFC926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96818"/>
              </p:ext>
            </p:extLst>
          </p:nvPr>
        </p:nvGraphicFramePr>
        <p:xfrm>
          <a:off x="392901" y="3160901"/>
          <a:ext cx="6435109" cy="606793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F0296B3-4C6E-484B-9741-F093838C3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015355"/>
              </p:ext>
            </p:extLst>
          </p:nvPr>
        </p:nvGraphicFramePr>
        <p:xfrm>
          <a:off x="389784" y="1900457"/>
          <a:ext cx="6435109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85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7250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FB45B766-9734-B34D-818F-6EF2E8B64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597349"/>
              </p:ext>
            </p:extLst>
          </p:nvPr>
        </p:nvGraphicFramePr>
        <p:xfrm>
          <a:off x="392901" y="3976620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00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graphicFrame>
        <p:nvGraphicFramePr>
          <p:cNvPr id="46" name="Table 7">
            <a:extLst>
              <a:ext uri="{FF2B5EF4-FFF2-40B4-BE49-F238E27FC236}">
                <a16:creationId xmlns:a16="http://schemas.microsoft.com/office/drawing/2014/main" id="{68CC1D4A-D7C3-A841-812A-51F7534B4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12327"/>
              </p:ext>
            </p:extLst>
          </p:nvPr>
        </p:nvGraphicFramePr>
        <p:xfrm>
          <a:off x="6849783" y="4530497"/>
          <a:ext cx="4804567" cy="899929"/>
        </p:xfrm>
        <a:graphic>
          <a:graphicData uri="http://schemas.openxmlformats.org/drawingml/2006/table">
            <a:tbl>
              <a:tblPr firstRow="1" bandRow="1"/>
              <a:tblGrid>
                <a:gridCol w="480456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 dirty="0">
                          <a:latin typeface="+mn-lt"/>
                        </a:rPr>
                        <a:t>Next Steps </a:t>
                      </a:r>
                      <a:endParaRPr lang="en-IE" sz="900" b="1" dirty="0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7" name="Table 7">
            <a:extLst>
              <a:ext uri="{FF2B5EF4-FFF2-40B4-BE49-F238E27FC236}">
                <a16:creationId xmlns:a16="http://schemas.microsoft.com/office/drawing/2014/main" id="{699D1433-66EB-0E47-B096-A132C5DF0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436461"/>
              </p:ext>
            </p:extLst>
          </p:nvPr>
        </p:nvGraphicFramePr>
        <p:xfrm>
          <a:off x="6839165" y="5464399"/>
          <a:ext cx="4804568" cy="911277"/>
        </p:xfrm>
        <a:graphic>
          <a:graphicData uri="http://schemas.openxmlformats.org/drawingml/2006/table">
            <a:tbl>
              <a:tblPr firstRow="1" bandRow="1"/>
              <a:tblGrid>
                <a:gridCol w="480456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196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16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8" name="Table 5">
            <a:extLst>
              <a:ext uri="{FF2B5EF4-FFF2-40B4-BE49-F238E27FC236}">
                <a16:creationId xmlns:a16="http://schemas.microsoft.com/office/drawing/2014/main" id="{6C0665A2-6880-6045-852E-65131B5E6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494405"/>
              </p:ext>
            </p:extLst>
          </p:nvPr>
        </p:nvGraphicFramePr>
        <p:xfrm>
          <a:off x="392899" y="4819297"/>
          <a:ext cx="6402828" cy="828451"/>
        </p:xfrm>
        <a:graphic>
          <a:graphicData uri="http://schemas.openxmlformats.org/drawingml/2006/table">
            <a:tbl>
              <a:tblPr firstRow="1" bandRow="1"/>
              <a:tblGrid>
                <a:gridCol w="640282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BF59BDE-2627-5D45-87FC-4D1EBB449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51689"/>
              </p:ext>
            </p:extLst>
          </p:nvPr>
        </p:nvGraphicFramePr>
        <p:xfrm>
          <a:off x="422061" y="5772475"/>
          <a:ext cx="6373666" cy="606793"/>
        </p:xfrm>
        <a:graphic>
          <a:graphicData uri="http://schemas.openxmlformats.org/drawingml/2006/table">
            <a:tbl>
              <a:tblPr firstRow="1" bandRow="1"/>
              <a:tblGrid>
                <a:gridCol w="6373666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8DDC54A-D649-034E-B68D-D2E94EEF5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533693"/>
              </p:ext>
            </p:extLst>
          </p:nvPr>
        </p:nvGraphicFramePr>
        <p:xfrm>
          <a:off x="392901" y="4519065"/>
          <a:ext cx="6431991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27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4712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BA1965B-1D35-8047-839A-7F5CEE02D32F}"/>
              </a:ext>
            </a:extLst>
          </p:cNvPr>
          <p:cNvCxnSpPr>
            <a:cxnSpLocks/>
          </p:cNvCxnSpPr>
          <p:nvPr/>
        </p:nvCxnSpPr>
        <p:spPr>
          <a:xfrm>
            <a:off x="392899" y="3882775"/>
            <a:ext cx="11261450" cy="0"/>
          </a:xfrm>
          <a:prstGeom prst="line">
            <a:avLst/>
          </a:prstGeom>
          <a:ln w="133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1EB6779C-15A2-0F47-B4AA-5F2ECEAC7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91670"/>
              </p:ext>
            </p:extLst>
          </p:nvPr>
        </p:nvGraphicFramePr>
        <p:xfrm>
          <a:off x="379252" y="1379705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00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AB27E-A03F-D24D-A8F8-4D24E906DC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3172" y="1652589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968365-50E2-DD4B-B21C-244103FE7F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35775" y="1657351"/>
            <a:ext cx="1506642" cy="211950"/>
          </a:xfrm>
        </p:spPr>
        <p:txBody>
          <a:bodyPr vert="horz" lIns="90000" tIns="45720" rIns="91440" bIns="45720" rtlCol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lang="en-US" sz="900" dirty="0"/>
            </a:lvl1pPr>
          </a:lstStyle>
          <a:p>
            <a:pPr marL="225437" lvl="0" indent="-219087"/>
            <a:r>
              <a:rPr lang="en-IE" noProof="0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D2254CB-69B2-214F-8869-E1EF79448B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3980" y="1657351"/>
            <a:ext cx="694706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6EB471F-C2BD-DE4D-8335-0ABF29C54C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0250" y="1657351"/>
            <a:ext cx="690500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95816CE-D039-ED4B-A3C7-0A625AAA9B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50584" y="1660525"/>
            <a:ext cx="1793151" cy="2087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3372DDD-1268-F848-8F6F-D540C88C0A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7824" y="2457451"/>
            <a:ext cx="6426839" cy="581024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63A6DE4-9502-0C46-863E-CCB50A4509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824" y="3409950"/>
            <a:ext cx="6426839" cy="35242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3C6B53D-0AD9-C74F-8571-35488243A1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7689" y="2181226"/>
            <a:ext cx="4756043" cy="615210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EA3A1F01-812C-294F-A74A-8A61E6365D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4675" y="3157479"/>
            <a:ext cx="476905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2864AF0-67FA-A548-B6C0-25415E6DE0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2063" y="4257306"/>
            <a:ext cx="1490354" cy="21269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913DC31-E31F-4F4F-B047-5D0A616557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7874" y="4257306"/>
            <a:ext cx="692151" cy="213094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BF81186-D156-F843-85A5-12A70C251B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29712" y="4257306"/>
            <a:ext cx="692944" cy="209919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DE8D277-DB09-2A4C-B11E-4082490A77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63138" y="4257305"/>
            <a:ext cx="1785937" cy="217063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0C26490-3DB7-2347-994C-C65E338964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04963" y="4252914"/>
            <a:ext cx="5195887" cy="21708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D717618-8D14-B84C-AA6B-470B2F2ADA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4963" y="4536378"/>
            <a:ext cx="5191128" cy="235647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BFE6703B-3B91-D84D-8990-12515D1738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7824" y="5070475"/>
            <a:ext cx="6397903" cy="574952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D27E64EC-A0FC-B740-A60D-A67A27B2CF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2061" y="6026150"/>
            <a:ext cx="6373666" cy="35069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836F069-14E9-A641-ACF4-9D3734C6D2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52063" y="4790495"/>
            <a:ext cx="4791669" cy="618511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7EBC30E-C9E1-4C40-924E-5563CDE1784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42125" y="5770052"/>
            <a:ext cx="480160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A4355BCE-BECE-413B-8920-0A046747C00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03172" y="1925795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7A98F8D7-BFBA-4392-A95B-767233D4344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97824" y="1652589"/>
            <a:ext cx="1154252" cy="2167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1. Our Customer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A2F9A387-5C73-469A-BAF2-80AC03202EF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7824" y="4250300"/>
            <a:ext cx="1154252" cy="2167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1. Our Customer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3FA89C74-FFAB-4F04-164F-CE2EF953A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19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2: Our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5">
            <a:extLst>
              <a:ext uri="{FF2B5EF4-FFF2-40B4-BE49-F238E27FC236}">
                <a16:creationId xmlns:a16="http://schemas.microsoft.com/office/drawing/2014/main" id="{AC608C4F-B161-374C-B7CC-C9B42444B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5" y="346512"/>
            <a:ext cx="5113061" cy="538231"/>
          </a:xfrm>
        </p:spPr>
        <p:txBody>
          <a:bodyPr>
            <a:noAutofit/>
          </a:bodyPr>
          <a:lstStyle>
            <a:lvl1pPr marL="6351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783EE9-F62B-45C5-905C-75D0AC1EFB94}"/>
              </a:ext>
            </a:extLst>
          </p:cNvPr>
          <p:cNvGrpSpPr/>
          <p:nvPr userDrawn="1"/>
        </p:nvGrpSpPr>
        <p:grpSpPr>
          <a:xfrm>
            <a:off x="7629693" y="469396"/>
            <a:ext cx="2023040" cy="306402"/>
            <a:chOff x="8281657" y="469396"/>
            <a:chExt cx="2023040" cy="3064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9D7DA5-3DC6-9541-A3C0-45B17F7FE0F1}"/>
                </a:ext>
              </a:extLst>
            </p:cNvPr>
            <p:cNvSpPr/>
            <p:nvPr/>
          </p:nvSpPr>
          <p:spPr>
            <a:xfrm>
              <a:off x="8281657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E405363-61D4-4F42-B5A5-38CFD7877ADD}"/>
                </a:ext>
              </a:extLst>
            </p:cNvPr>
            <p:cNvSpPr/>
            <p:nvPr/>
          </p:nvSpPr>
          <p:spPr>
            <a:xfrm>
              <a:off x="8714013" y="469396"/>
              <a:ext cx="293615" cy="306402"/>
            </a:xfrm>
            <a:prstGeom prst="ellipse">
              <a:avLst/>
            </a:prstGeom>
            <a:solidFill>
              <a:srgbClr val="784869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1AB7808-80D8-5248-845B-2E940B47FBBF}"/>
                </a:ext>
              </a:extLst>
            </p:cNvPr>
            <p:cNvSpPr/>
            <p:nvPr/>
          </p:nvSpPr>
          <p:spPr>
            <a:xfrm>
              <a:off x="9146369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930C5F0-61D6-3E4E-8BEF-2C165C94D386}"/>
                </a:ext>
              </a:extLst>
            </p:cNvPr>
            <p:cNvSpPr/>
            <p:nvPr/>
          </p:nvSpPr>
          <p:spPr>
            <a:xfrm>
              <a:off x="9578725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786392C-B0CE-D14C-A575-594292CC8D25}"/>
                </a:ext>
              </a:extLst>
            </p:cNvPr>
            <p:cNvSpPr/>
            <p:nvPr/>
          </p:nvSpPr>
          <p:spPr>
            <a:xfrm>
              <a:off x="10011082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7D65364-9118-6747-BD63-1B74CDE15638}"/>
              </a:ext>
            </a:extLst>
          </p:cNvPr>
          <p:cNvSpPr/>
          <p:nvPr/>
        </p:nvSpPr>
        <p:spPr>
          <a:xfrm>
            <a:off x="442913" y="2153653"/>
            <a:ext cx="1109162" cy="352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 dirty="0">
              <a:solidFill>
                <a:schemeClr val="bg1"/>
              </a:solidFill>
            </a:endParaRPr>
          </a:p>
        </p:txBody>
      </p: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846463E6-87E1-7E48-B357-1ADABE9DC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07661"/>
              </p:ext>
            </p:extLst>
          </p:nvPr>
        </p:nvGraphicFramePr>
        <p:xfrm>
          <a:off x="6882063" y="1918923"/>
          <a:ext cx="4761671" cy="899929"/>
        </p:xfrm>
        <a:graphic>
          <a:graphicData uri="http://schemas.openxmlformats.org/drawingml/2006/table">
            <a:tbl>
              <a:tblPr firstRow="1" bandRow="1"/>
              <a:tblGrid>
                <a:gridCol w="4761671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 dirty="0">
                          <a:latin typeface="+mn-lt"/>
                        </a:rPr>
                        <a:t>Next Steps </a:t>
                      </a:r>
                      <a:endParaRPr lang="en-IE" sz="900" b="1" dirty="0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1" name="Table 7">
            <a:extLst>
              <a:ext uri="{FF2B5EF4-FFF2-40B4-BE49-F238E27FC236}">
                <a16:creationId xmlns:a16="http://schemas.microsoft.com/office/drawing/2014/main" id="{53CCDA83-EE49-7844-95FF-8F7E1A672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923413"/>
              </p:ext>
            </p:extLst>
          </p:nvPr>
        </p:nvGraphicFramePr>
        <p:xfrm>
          <a:off x="6871449" y="2852825"/>
          <a:ext cx="4772287" cy="914869"/>
        </p:xfrm>
        <a:graphic>
          <a:graphicData uri="http://schemas.openxmlformats.org/drawingml/2006/table">
            <a:tbl>
              <a:tblPr firstRow="1" bandRow="1"/>
              <a:tblGrid>
                <a:gridCol w="477228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209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39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id="{497BCE11-BEB6-D647-8AB9-6F0B175C0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936886"/>
              </p:ext>
            </p:extLst>
          </p:nvPr>
        </p:nvGraphicFramePr>
        <p:xfrm>
          <a:off x="392901" y="2207723"/>
          <a:ext cx="6435109" cy="828451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1C95CE7-BAF7-EA40-9446-1FEDFC926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994151"/>
              </p:ext>
            </p:extLst>
          </p:nvPr>
        </p:nvGraphicFramePr>
        <p:xfrm>
          <a:off x="392901" y="3160901"/>
          <a:ext cx="6435109" cy="606793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F0296B3-4C6E-484B-9741-F093838C3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771483"/>
              </p:ext>
            </p:extLst>
          </p:nvPr>
        </p:nvGraphicFramePr>
        <p:xfrm>
          <a:off x="389784" y="1900457"/>
          <a:ext cx="6435109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85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7250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FB45B766-9734-B34D-818F-6EF2E8B64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393352"/>
              </p:ext>
            </p:extLst>
          </p:nvPr>
        </p:nvGraphicFramePr>
        <p:xfrm>
          <a:off x="392901" y="3976620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48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graphicFrame>
        <p:nvGraphicFramePr>
          <p:cNvPr id="46" name="Table 7">
            <a:extLst>
              <a:ext uri="{FF2B5EF4-FFF2-40B4-BE49-F238E27FC236}">
                <a16:creationId xmlns:a16="http://schemas.microsoft.com/office/drawing/2014/main" id="{68CC1D4A-D7C3-A841-812A-51F7534B4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79463"/>
              </p:ext>
            </p:extLst>
          </p:nvPr>
        </p:nvGraphicFramePr>
        <p:xfrm>
          <a:off x="6849783" y="4530497"/>
          <a:ext cx="4804567" cy="899929"/>
        </p:xfrm>
        <a:graphic>
          <a:graphicData uri="http://schemas.openxmlformats.org/drawingml/2006/table">
            <a:tbl>
              <a:tblPr firstRow="1" bandRow="1"/>
              <a:tblGrid>
                <a:gridCol w="480456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 dirty="0">
                          <a:latin typeface="+mn-lt"/>
                        </a:rPr>
                        <a:t>Next Steps </a:t>
                      </a:r>
                      <a:endParaRPr lang="en-IE" sz="900" b="1" dirty="0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7" name="Table 7">
            <a:extLst>
              <a:ext uri="{FF2B5EF4-FFF2-40B4-BE49-F238E27FC236}">
                <a16:creationId xmlns:a16="http://schemas.microsoft.com/office/drawing/2014/main" id="{699D1433-66EB-0E47-B096-A132C5DF0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288738"/>
              </p:ext>
            </p:extLst>
          </p:nvPr>
        </p:nvGraphicFramePr>
        <p:xfrm>
          <a:off x="6839165" y="5464399"/>
          <a:ext cx="4804568" cy="911277"/>
        </p:xfrm>
        <a:graphic>
          <a:graphicData uri="http://schemas.openxmlformats.org/drawingml/2006/table">
            <a:tbl>
              <a:tblPr firstRow="1" bandRow="1"/>
              <a:tblGrid>
                <a:gridCol w="480456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196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16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8" name="Table 5">
            <a:extLst>
              <a:ext uri="{FF2B5EF4-FFF2-40B4-BE49-F238E27FC236}">
                <a16:creationId xmlns:a16="http://schemas.microsoft.com/office/drawing/2014/main" id="{6C0665A2-6880-6045-852E-65131B5E6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255037"/>
              </p:ext>
            </p:extLst>
          </p:nvPr>
        </p:nvGraphicFramePr>
        <p:xfrm>
          <a:off x="392899" y="4819297"/>
          <a:ext cx="6402828" cy="828451"/>
        </p:xfrm>
        <a:graphic>
          <a:graphicData uri="http://schemas.openxmlformats.org/drawingml/2006/table">
            <a:tbl>
              <a:tblPr firstRow="1" bandRow="1"/>
              <a:tblGrid>
                <a:gridCol w="640282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BF59BDE-2627-5D45-87FC-4D1EBB449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198499"/>
              </p:ext>
            </p:extLst>
          </p:nvPr>
        </p:nvGraphicFramePr>
        <p:xfrm>
          <a:off x="422061" y="5772475"/>
          <a:ext cx="6373666" cy="606793"/>
        </p:xfrm>
        <a:graphic>
          <a:graphicData uri="http://schemas.openxmlformats.org/drawingml/2006/table">
            <a:tbl>
              <a:tblPr firstRow="1" bandRow="1"/>
              <a:tblGrid>
                <a:gridCol w="6373666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8DDC54A-D649-034E-B68D-D2E94EEF5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867940"/>
              </p:ext>
            </p:extLst>
          </p:nvPr>
        </p:nvGraphicFramePr>
        <p:xfrm>
          <a:off x="392901" y="4519065"/>
          <a:ext cx="6431991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27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4712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BA1965B-1D35-8047-839A-7F5CEE02D32F}"/>
              </a:ext>
            </a:extLst>
          </p:cNvPr>
          <p:cNvCxnSpPr>
            <a:cxnSpLocks/>
          </p:cNvCxnSpPr>
          <p:nvPr/>
        </p:nvCxnSpPr>
        <p:spPr>
          <a:xfrm>
            <a:off x="392899" y="3882775"/>
            <a:ext cx="11261450" cy="0"/>
          </a:xfrm>
          <a:prstGeom prst="line">
            <a:avLst/>
          </a:prstGeom>
          <a:ln w="133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1EB6779C-15A2-0F47-B4AA-5F2ECEAC7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1668"/>
              </p:ext>
            </p:extLst>
          </p:nvPr>
        </p:nvGraphicFramePr>
        <p:xfrm>
          <a:off x="379252" y="1379705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48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AB27E-A03F-D24D-A8F8-4D24E906DC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3172" y="1652589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968365-50E2-DD4B-B21C-244103FE7F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35775" y="1657351"/>
            <a:ext cx="1506642" cy="211950"/>
          </a:xfrm>
        </p:spPr>
        <p:txBody>
          <a:bodyPr vert="horz" lIns="90000" tIns="45720" rIns="91440" bIns="45720" rtlCol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lang="en-US" sz="900" dirty="0"/>
            </a:lvl1pPr>
          </a:lstStyle>
          <a:p>
            <a:pPr marL="225437" lvl="0" indent="-219087"/>
            <a:r>
              <a:rPr lang="en-IE" noProof="0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D2254CB-69B2-214F-8869-E1EF79448B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3980" y="1657351"/>
            <a:ext cx="694706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6EB471F-C2BD-DE4D-8335-0ABF29C54C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0250" y="1657351"/>
            <a:ext cx="690500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95816CE-D039-ED4B-A3C7-0A625AAA9B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50584" y="1660525"/>
            <a:ext cx="1793151" cy="2087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3372DDD-1268-F848-8F6F-D540C88C0A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7824" y="2457451"/>
            <a:ext cx="6426839" cy="581024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63A6DE4-9502-0C46-863E-CCB50A4509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824" y="3409950"/>
            <a:ext cx="6426839" cy="35242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3C6B53D-0AD9-C74F-8571-35488243A1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7689" y="2181226"/>
            <a:ext cx="4756043" cy="615210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EA3A1F01-812C-294F-A74A-8A61E6365D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4675" y="3157479"/>
            <a:ext cx="476905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2864AF0-67FA-A548-B6C0-25415E6DE0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2063" y="4257306"/>
            <a:ext cx="1490354" cy="21269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913DC31-E31F-4F4F-B047-5D0A616557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7874" y="4257306"/>
            <a:ext cx="692151" cy="213094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BF81186-D156-F843-85A5-12A70C251B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29712" y="4257306"/>
            <a:ext cx="692944" cy="209919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DE8D277-DB09-2A4C-B11E-4082490A77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63138" y="4257305"/>
            <a:ext cx="1785937" cy="217063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0C26490-3DB7-2347-994C-C65E338964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04963" y="4252914"/>
            <a:ext cx="5195887" cy="21708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D717618-8D14-B84C-AA6B-470B2F2ADA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4963" y="4536378"/>
            <a:ext cx="5191128" cy="235647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BFE6703B-3B91-D84D-8990-12515D1738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7824" y="5070475"/>
            <a:ext cx="6397903" cy="574952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D27E64EC-A0FC-B740-A60D-A67A27B2CF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2061" y="6026150"/>
            <a:ext cx="6373666" cy="35069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836F069-14E9-A641-ACF4-9D3734C6D2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52063" y="4790495"/>
            <a:ext cx="4791669" cy="618511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7EBC30E-C9E1-4C40-924E-5563CDE1784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42125" y="5770052"/>
            <a:ext cx="480160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8842AE73-AE82-4A8E-9E54-9E717AE8DD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03172" y="1925795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E2267E9B-4372-42BA-8B3B-ECC0DB7C553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0205" y="1657351"/>
            <a:ext cx="1154252" cy="216712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2. Our People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E49559D6-B730-4047-B5FC-237A434CBA3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4991" y="4253446"/>
            <a:ext cx="1154252" cy="216712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2. Our People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C7DBA4EA-FC38-10DA-4E7B-9F990B1472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55976" y="417171"/>
            <a:ext cx="1721125" cy="393696"/>
          </a:xfrm>
        </p:spPr>
        <p:txBody>
          <a:bodyPr>
            <a:normAutofit/>
          </a:bodyPr>
          <a:lstStyle>
            <a:lvl1pPr marL="635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IE" noProof="0" dirty="0"/>
              <a:t>Proposition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422E316-FBD7-5282-4640-FA9178093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3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697D21-7558-7E4A-9825-07DAD1559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r="6845"/>
          <a:stretch/>
        </p:blipFill>
        <p:spPr>
          <a:xfrm>
            <a:off x="1076632" y="0"/>
            <a:ext cx="105416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B95254-A8F9-7544-8551-EA0547EB13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0101" y="1918954"/>
            <a:ext cx="5832475" cy="1200585"/>
          </a:xfrm>
        </p:spPr>
        <p:txBody>
          <a:bodyPr anchor="b">
            <a:spAutoFit/>
          </a:bodyPr>
          <a:lstStyle>
            <a:lvl1pPr algn="r">
              <a:defRPr sz="4001" baseline="0"/>
            </a:lvl1pPr>
          </a:lstStyle>
          <a:p>
            <a:r>
              <a:rPr lang="en-IE" noProof="0"/>
              <a:t>Click to add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AA63D-51EC-A34F-8B6F-717F11EC4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22215" y="3130064"/>
            <a:ext cx="3196431" cy="812530"/>
          </a:xfrm>
        </p:spPr>
        <p:txBody>
          <a:bodyPr>
            <a:spAutoFit/>
          </a:bodyPr>
          <a:lstStyle>
            <a:lvl1pPr marL="0" indent="0" algn="r">
              <a:buNone/>
              <a:defRPr sz="2600" b="1" i="0" baseline="0">
                <a:solidFill>
                  <a:schemeClr val="accent2"/>
                </a:solidFill>
              </a:defRPr>
            </a:lvl1pPr>
            <a:lvl2pPr marL="457224" indent="0" algn="ctr">
              <a:buNone/>
              <a:defRPr sz="2000"/>
            </a:lvl2pPr>
            <a:lvl3pPr marL="914448" indent="0" algn="ctr">
              <a:buNone/>
              <a:defRPr sz="1800"/>
            </a:lvl3pPr>
            <a:lvl4pPr marL="1371672" indent="0" algn="ctr">
              <a:buNone/>
              <a:defRPr sz="1600"/>
            </a:lvl4pPr>
            <a:lvl5pPr marL="1828896" indent="0" algn="ctr">
              <a:buNone/>
              <a:defRPr sz="1600"/>
            </a:lvl5pPr>
            <a:lvl6pPr marL="2286121" indent="0" algn="ctr">
              <a:buNone/>
              <a:defRPr sz="1600"/>
            </a:lvl6pPr>
            <a:lvl7pPr marL="2743345" indent="0" algn="ctr">
              <a:buNone/>
              <a:defRPr sz="1600"/>
            </a:lvl7pPr>
            <a:lvl8pPr marL="3200569" indent="0" algn="ctr">
              <a:buNone/>
              <a:defRPr sz="1600"/>
            </a:lvl8pPr>
            <a:lvl9pPr marL="3657793" indent="0" algn="ctr">
              <a:buNone/>
              <a:defRPr sz="1600"/>
            </a:lvl9pPr>
          </a:lstStyle>
          <a:p>
            <a:r>
              <a:rPr lang="en-IE" noProof="0"/>
              <a:t>Click to add a subheading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212F3DF-0133-974A-96CB-2816CA45F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3" y="404813"/>
            <a:ext cx="863598" cy="863598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FBBB002-7E8D-B34E-B782-7DD486A06DC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879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40500878-A762-AF49-9046-D542464EF95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1684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5C6437-EE8F-E190-053E-6F16BFDC79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67697" y="5716716"/>
            <a:ext cx="844878" cy="5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17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3: Capacity &amp; Cap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5">
            <a:extLst>
              <a:ext uri="{FF2B5EF4-FFF2-40B4-BE49-F238E27FC236}">
                <a16:creationId xmlns:a16="http://schemas.microsoft.com/office/drawing/2014/main" id="{AC608C4F-B161-374C-B7CC-C9B42444B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5" y="346512"/>
            <a:ext cx="5113061" cy="538231"/>
          </a:xfrm>
        </p:spPr>
        <p:txBody>
          <a:bodyPr>
            <a:noAutofit/>
          </a:bodyPr>
          <a:lstStyle>
            <a:lvl1pPr marL="6351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783EE9-F62B-45C5-905C-75D0AC1EFB94}"/>
              </a:ext>
            </a:extLst>
          </p:cNvPr>
          <p:cNvGrpSpPr/>
          <p:nvPr userDrawn="1"/>
        </p:nvGrpSpPr>
        <p:grpSpPr>
          <a:xfrm>
            <a:off x="7629693" y="469396"/>
            <a:ext cx="2023040" cy="306402"/>
            <a:chOff x="8281657" y="469396"/>
            <a:chExt cx="2023040" cy="3064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9D7DA5-3DC6-9541-A3C0-45B17F7FE0F1}"/>
                </a:ext>
              </a:extLst>
            </p:cNvPr>
            <p:cNvSpPr/>
            <p:nvPr/>
          </p:nvSpPr>
          <p:spPr>
            <a:xfrm>
              <a:off x="8281657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E405363-61D4-4F42-B5A5-38CFD7877ADD}"/>
                </a:ext>
              </a:extLst>
            </p:cNvPr>
            <p:cNvSpPr/>
            <p:nvPr/>
          </p:nvSpPr>
          <p:spPr>
            <a:xfrm>
              <a:off x="8714013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1AB7808-80D8-5248-845B-2E940B47FBBF}"/>
                </a:ext>
              </a:extLst>
            </p:cNvPr>
            <p:cNvSpPr/>
            <p:nvPr/>
          </p:nvSpPr>
          <p:spPr>
            <a:xfrm>
              <a:off x="9146369" y="469396"/>
              <a:ext cx="293615" cy="306402"/>
            </a:xfrm>
            <a:prstGeom prst="ellipse">
              <a:avLst/>
            </a:prstGeom>
            <a:solidFill>
              <a:srgbClr val="00889B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930C5F0-61D6-3E4E-8BEF-2C165C94D386}"/>
                </a:ext>
              </a:extLst>
            </p:cNvPr>
            <p:cNvSpPr/>
            <p:nvPr/>
          </p:nvSpPr>
          <p:spPr>
            <a:xfrm>
              <a:off x="9578725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786392C-B0CE-D14C-A575-594292CC8D25}"/>
                </a:ext>
              </a:extLst>
            </p:cNvPr>
            <p:cNvSpPr/>
            <p:nvPr/>
          </p:nvSpPr>
          <p:spPr>
            <a:xfrm>
              <a:off x="10011082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7D65364-9118-6747-BD63-1B74CDE15638}"/>
              </a:ext>
            </a:extLst>
          </p:cNvPr>
          <p:cNvSpPr/>
          <p:nvPr/>
        </p:nvSpPr>
        <p:spPr>
          <a:xfrm>
            <a:off x="442913" y="2153653"/>
            <a:ext cx="1109162" cy="352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 dirty="0">
              <a:solidFill>
                <a:schemeClr val="bg1"/>
              </a:solidFill>
            </a:endParaRPr>
          </a:p>
        </p:txBody>
      </p: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846463E6-87E1-7E48-B357-1ADABE9DC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646904"/>
              </p:ext>
            </p:extLst>
          </p:nvPr>
        </p:nvGraphicFramePr>
        <p:xfrm>
          <a:off x="6882063" y="1918923"/>
          <a:ext cx="4761671" cy="899929"/>
        </p:xfrm>
        <a:graphic>
          <a:graphicData uri="http://schemas.openxmlformats.org/drawingml/2006/table">
            <a:tbl>
              <a:tblPr firstRow="1" bandRow="1"/>
              <a:tblGrid>
                <a:gridCol w="4761671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 dirty="0">
                          <a:latin typeface="+mn-lt"/>
                        </a:rPr>
                        <a:t>Next Steps </a:t>
                      </a:r>
                      <a:endParaRPr lang="en-IE" sz="900" b="1" dirty="0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1" name="Table 7">
            <a:extLst>
              <a:ext uri="{FF2B5EF4-FFF2-40B4-BE49-F238E27FC236}">
                <a16:creationId xmlns:a16="http://schemas.microsoft.com/office/drawing/2014/main" id="{53CCDA83-EE49-7844-95FF-8F7E1A672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2634"/>
              </p:ext>
            </p:extLst>
          </p:nvPr>
        </p:nvGraphicFramePr>
        <p:xfrm>
          <a:off x="6871449" y="2852825"/>
          <a:ext cx="4772287" cy="914869"/>
        </p:xfrm>
        <a:graphic>
          <a:graphicData uri="http://schemas.openxmlformats.org/drawingml/2006/table">
            <a:tbl>
              <a:tblPr firstRow="1" bandRow="1"/>
              <a:tblGrid>
                <a:gridCol w="477228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209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39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id="{497BCE11-BEB6-D647-8AB9-6F0B175C0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515748"/>
              </p:ext>
            </p:extLst>
          </p:nvPr>
        </p:nvGraphicFramePr>
        <p:xfrm>
          <a:off x="392901" y="2207723"/>
          <a:ext cx="6435109" cy="828451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1C95CE7-BAF7-EA40-9446-1FEDFC926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992"/>
              </p:ext>
            </p:extLst>
          </p:nvPr>
        </p:nvGraphicFramePr>
        <p:xfrm>
          <a:off x="392901" y="3160901"/>
          <a:ext cx="6435109" cy="606793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F0296B3-4C6E-484B-9741-F093838C3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14586"/>
              </p:ext>
            </p:extLst>
          </p:nvPr>
        </p:nvGraphicFramePr>
        <p:xfrm>
          <a:off x="389784" y="1900457"/>
          <a:ext cx="6435109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85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7250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FB45B766-9734-B34D-818F-6EF2E8B64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65925"/>
              </p:ext>
            </p:extLst>
          </p:nvPr>
        </p:nvGraphicFramePr>
        <p:xfrm>
          <a:off x="392901" y="3976620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graphicFrame>
        <p:nvGraphicFramePr>
          <p:cNvPr id="46" name="Table 7">
            <a:extLst>
              <a:ext uri="{FF2B5EF4-FFF2-40B4-BE49-F238E27FC236}">
                <a16:creationId xmlns:a16="http://schemas.microsoft.com/office/drawing/2014/main" id="{68CC1D4A-D7C3-A841-812A-51F7534B4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171263"/>
              </p:ext>
            </p:extLst>
          </p:nvPr>
        </p:nvGraphicFramePr>
        <p:xfrm>
          <a:off x="6849783" y="4530497"/>
          <a:ext cx="4804567" cy="899929"/>
        </p:xfrm>
        <a:graphic>
          <a:graphicData uri="http://schemas.openxmlformats.org/drawingml/2006/table">
            <a:tbl>
              <a:tblPr firstRow="1" bandRow="1"/>
              <a:tblGrid>
                <a:gridCol w="480456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 dirty="0">
                          <a:latin typeface="+mn-lt"/>
                        </a:rPr>
                        <a:t>Next Steps </a:t>
                      </a:r>
                      <a:endParaRPr lang="en-IE" sz="900" b="1" dirty="0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7" name="Table 7">
            <a:extLst>
              <a:ext uri="{FF2B5EF4-FFF2-40B4-BE49-F238E27FC236}">
                <a16:creationId xmlns:a16="http://schemas.microsoft.com/office/drawing/2014/main" id="{699D1433-66EB-0E47-B096-A132C5DF0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72307"/>
              </p:ext>
            </p:extLst>
          </p:nvPr>
        </p:nvGraphicFramePr>
        <p:xfrm>
          <a:off x="6839165" y="5464399"/>
          <a:ext cx="4804568" cy="911277"/>
        </p:xfrm>
        <a:graphic>
          <a:graphicData uri="http://schemas.openxmlformats.org/drawingml/2006/table">
            <a:tbl>
              <a:tblPr firstRow="1" bandRow="1"/>
              <a:tblGrid>
                <a:gridCol w="480456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196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16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8" name="Table 5">
            <a:extLst>
              <a:ext uri="{FF2B5EF4-FFF2-40B4-BE49-F238E27FC236}">
                <a16:creationId xmlns:a16="http://schemas.microsoft.com/office/drawing/2014/main" id="{6C0665A2-6880-6045-852E-65131B5E6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14686"/>
              </p:ext>
            </p:extLst>
          </p:nvPr>
        </p:nvGraphicFramePr>
        <p:xfrm>
          <a:off x="392899" y="4819297"/>
          <a:ext cx="6402828" cy="828451"/>
        </p:xfrm>
        <a:graphic>
          <a:graphicData uri="http://schemas.openxmlformats.org/drawingml/2006/table">
            <a:tbl>
              <a:tblPr firstRow="1" bandRow="1"/>
              <a:tblGrid>
                <a:gridCol w="640282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BF59BDE-2627-5D45-87FC-4D1EBB449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306770"/>
              </p:ext>
            </p:extLst>
          </p:nvPr>
        </p:nvGraphicFramePr>
        <p:xfrm>
          <a:off x="422061" y="5772475"/>
          <a:ext cx="6373666" cy="606793"/>
        </p:xfrm>
        <a:graphic>
          <a:graphicData uri="http://schemas.openxmlformats.org/drawingml/2006/table">
            <a:tbl>
              <a:tblPr firstRow="1" bandRow="1"/>
              <a:tblGrid>
                <a:gridCol w="6373666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8DDC54A-D649-034E-B68D-D2E94EEF5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115236"/>
              </p:ext>
            </p:extLst>
          </p:nvPr>
        </p:nvGraphicFramePr>
        <p:xfrm>
          <a:off x="392901" y="4519065"/>
          <a:ext cx="6431991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27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4712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BA1965B-1D35-8047-839A-7F5CEE02D32F}"/>
              </a:ext>
            </a:extLst>
          </p:cNvPr>
          <p:cNvCxnSpPr>
            <a:cxnSpLocks/>
          </p:cNvCxnSpPr>
          <p:nvPr/>
        </p:nvCxnSpPr>
        <p:spPr>
          <a:xfrm>
            <a:off x="392899" y="3882775"/>
            <a:ext cx="11261450" cy="0"/>
          </a:xfrm>
          <a:prstGeom prst="line">
            <a:avLst/>
          </a:prstGeom>
          <a:ln w="133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1EB6779C-15A2-0F47-B4AA-5F2ECEAC7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280409"/>
              </p:ext>
            </p:extLst>
          </p:nvPr>
        </p:nvGraphicFramePr>
        <p:xfrm>
          <a:off x="379252" y="1379705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AB27E-A03F-D24D-A8F8-4D24E906DC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3172" y="1652589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968365-50E2-DD4B-B21C-244103FE7F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35775" y="1657351"/>
            <a:ext cx="1506642" cy="211950"/>
          </a:xfrm>
        </p:spPr>
        <p:txBody>
          <a:bodyPr vert="horz" lIns="90000" tIns="45720" rIns="91440" bIns="45720" rtlCol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lang="en-US" sz="900" dirty="0"/>
            </a:lvl1pPr>
          </a:lstStyle>
          <a:p>
            <a:pPr marL="225437" lvl="0" indent="-219087"/>
            <a:r>
              <a:rPr lang="en-IE" noProof="0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D2254CB-69B2-214F-8869-E1EF79448B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3980" y="1657351"/>
            <a:ext cx="694706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6EB471F-C2BD-DE4D-8335-0ABF29C54C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0250" y="1657351"/>
            <a:ext cx="690500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95816CE-D039-ED4B-A3C7-0A625AAA9B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50584" y="1660525"/>
            <a:ext cx="1793151" cy="2087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3372DDD-1268-F848-8F6F-D540C88C0A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7824" y="2457451"/>
            <a:ext cx="6426839" cy="581024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63A6DE4-9502-0C46-863E-CCB50A4509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824" y="3409950"/>
            <a:ext cx="6426839" cy="35242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3C6B53D-0AD9-C74F-8571-35488243A1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7689" y="2181226"/>
            <a:ext cx="4756043" cy="615210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EA3A1F01-812C-294F-A74A-8A61E6365D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4675" y="3157479"/>
            <a:ext cx="476905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2864AF0-67FA-A548-B6C0-25415E6DE0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2063" y="4257306"/>
            <a:ext cx="1490354" cy="21269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913DC31-E31F-4F4F-B047-5D0A616557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7874" y="4257306"/>
            <a:ext cx="692151" cy="213094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BF81186-D156-F843-85A5-12A70C251B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29712" y="4257306"/>
            <a:ext cx="692944" cy="209919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DE8D277-DB09-2A4C-B11E-4082490A77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63138" y="4257305"/>
            <a:ext cx="1785937" cy="217063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0C26490-3DB7-2347-994C-C65E338964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04963" y="4252914"/>
            <a:ext cx="5195887" cy="21708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D717618-8D14-B84C-AA6B-470B2F2ADA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4963" y="4536378"/>
            <a:ext cx="5191128" cy="235647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BFE6703B-3B91-D84D-8990-12515D1738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7824" y="5070475"/>
            <a:ext cx="6397903" cy="574952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D27E64EC-A0FC-B740-A60D-A67A27B2CF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2061" y="6026150"/>
            <a:ext cx="6373666" cy="35069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836F069-14E9-A641-ACF4-9D3734C6D2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52063" y="4790495"/>
            <a:ext cx="4791669" cy="618511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7EBC30E-C9E1-4C40-924E-5563CDE1784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42125" y="5770052"/>
            <a:ext cx="480160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82562B01-B05C-4389-8B00-2F251B4A4EA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03172" y="1925795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9B2E94A8-1217-45A4-86D4-765FDFF68B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4990" y="4261543"/>
            <a:ext cx="1159015" cy="216712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3. Capacity &amp; Capability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FDA4579-166B-41B6-81E6-412F5E0893B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7824" y="1664071"/>
            <a:ext cx="1159514" cy="216712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3. Capacity &amp; Capability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20157C04-E279-A76D-0947-0BA8483603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55976" y="417171"/>
            <a:ext cx="1721125" cy="393696"/>
          </a:xfrm>
        </p:spPr>
        <p:txBody>
          <a:bodyPr>
            <a:normAutofit/>
          </a:bodyPr>
          <a:lstStyle>
            <a:lvl1pPr marL="635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IE" noProof="0" dirty="0"/>
              <a:t>Proposition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CD78248-C334-C782-D91F-191224E8D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49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4: Targeted Action &amp; 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5">
            <a:extLst>
              <a:ext uri="{FF2B5EF4-FFF2-40B4-BE49-F238E27FC236}">
                <a16:creationId xmlns:a16="http://schemas.microsoft.com/office/drawing/2014/main" id="{AC608C4F-B161-374C-B7CC-C9B42444B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5" y="346512"/>
            <a:ext cx="5113061" cy="538231"/>
          </a:xfrm>
        </p:spPr>
        <p:txBody>
          <a:bodyPr>
            <a:noAutofit/>
          </a:bodyPr>
          <a:lstStyle>
            <a:lvl1pPr marL="6351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783EE9-F62B-45C5-905C-75D0AC1EFB94}"/>
              </a:ext>
            </a:extLst>
          </p:cNvPr>
          <p:cNvGrpSpPr/>
          <p:nvPr userDrawn="1"/>
        </p:nvGrpSpPr>
        <p:grpSpPr>
          <a:xfrm>
            <a:off x="7629693" y="469396"/>
            <a:ext cx="2023040" cy="306402"/>
            <a:chOff x="8281657" y="469396"/>
            <a:chExt cx="2023040" cy="3064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9D7DA5-3DC6-9541-A3C0-45B17F7FE0F1}"/>
                </a:ext>
              </a:extLst>
            </p:cNvPr>
            <p:cNvSpPr/>
            <p:nvPr/>
          </p:nvSpPr>
          <p:spPr>
            <a:xfrm>
              <a:off x="8281657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E405363-61D4-4F42-B5A5-38CFD7877ADD}"/>
                </a:ext>
              </a:extLst>
            </p:cNvPr>
            <p:cNvSpPr/>
            <p:nvPr/>
          </p:nvSpPr>
          <p:spPr>
            <a:xfrm>
              <a:off x="8714013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1AB7808-80D8-5248-845B-2E940B47FBBF}"/>
                </a:ext>
              </a:extLst>
            </p:cNvPr>
            <p:cNvSpPr/>
            <p:nvPr/>
          </p:nvSpPr>
          <p:spPr>
            <a:xfrm>
              <a:off x="9146369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930C5F0-61D6-3E4E-8BEF-2C165C94D386}"/>
                </a:ext>
              </a:extLst>
            </p:cNvPr>
            <p:cNvSpPr/>
            <p:nvPr/>
          </p:nvSpPr>
          <p:spPr>
            <a:xfrm>
              <a:off x="9578725" y="469396"/>
              <a:ext cx="293615" cy="306402"/>
            </a:xfrm>
            <a:prstGeom prst="ellipse">
              <a:avLst/>
            </a:prstGeom>
            <a:solidFill>
              <a:srgbClr val="118E5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786392C-B0CE-D14C-A575-594292CC8D25}"/>
                </a:ext>
              </a:extLst>
            </p:cNvPr>
            <p:cNvSpPr/>
            <p:nvPr/>
          </p:nvSpPr>
          <p:spPr>
            <a:xfrm>
              <a:off x="10011082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7D65364-9118-6747-BD63-1B74CDE15638}"/>
              </a:ext>
            </a:extLst>
          </p:cNvPr>
          <p:cNvSpPr/>
          <p:nvPr/>
        </p:nvSpPr>
        <p:spPr>
          <a:xfrm>
            <a:off x="442913" y="2153653"/>
            <a:ext cx="1109162" cy="352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 dirty="0">
              <a:solidFill>
                <a:schemeClr val="bg1"/>
              </a:solidFill>
            </a:endParaRPr>
          </a:p>
        </p:txBody>
      </p: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846463E6-87E1-7E48-B357-1ADABE9DC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804405"/>
              </p:ext>
            </p:extLst>
          </p:nvPr>
        </p:nvGraphicFramePr>
        <p:xfrm>
          <a:off x="6882063" y="1918923"/>
          <a:ext cx="4761671" cy="899929"/>
        </p:xfrm>
        <a:graphic>
          <a:graphicData uri="http://schemas.openxmlformats.org/drawingml/2006/table">
            <a:tbl>
              <a:tblPr firstRow="1" bandRow="1"/>
              <a:tblGrid>
                <a:gridCol w="4761671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 dirty="0">
                          <a:latin typeface="+mn-lt"/>
                        </a:rPr>
                        <a:t>Next Steps </a:t>
                      </a:r>
                      <a:endParaRPr lang="en-IE" sz="900" b="1" dirty="0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1" name="Table 7">
            <a:extLst>
              <a:ext uri="{FF2B5EF4-FFF2-40B4-BE49-F238E27FC236}">
                <a16:creationId xmlns:a16="http://schemas.microsoft.com/office/drawing/2014/main" id="{53CCDA83-EE49-7844-95FF-8F7E1A672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93964"/>
              </p:ext>
            </p:extLst>
          </p:nvPr>
        </p:nvGraphicFramePr>
        <p:xfrm>
          <a:off x="6871449" y="2852825"/>
          <a:ext cx="4772287" cy="914869"/>
        </p:xfrm>
        <a:graphic>
          <a:graphicData uri="http://schemas.openxmlformats.org/drawingml/2006/table">
            <a:tbl>
              <a:tblPr firstRow="1" bandRow="1"/>
              <a:tblGrid>
                <a:gridCol w="477228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209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39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id="{497BCE11-BEB6-D647-8AB9-6F0B175C0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135821"/>
              </p:ext>
            </p:extLst>
          </p:nvPr>
        </p:nvGraphicFramePr>
        <p:xfrm>
          <a:off x="392901" y="2207723"/>
          <a:ext cx="6435109" cy="828451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1C95CE7-BAF7-EA40-9446-1FEDFC926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66474"/>
              </p:ext>
            </p:extLst>
          </p:nvPr>
        </p:nvGraphicFramePr>
        <p:xfrm>
          <a:off x="392901" y="3160901"/>
          <a:ext cx="6435109" cy="606793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F0296B3-4C6E-484B-9741-F093838C3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47318"/>
              </p:ext>
            </p:extLst>
          </p:nvPr>
        </p:nvGraphicFramePr>
        <p:xfrm>
          <a:off x="389784" y="1900457"/>
          <a:ext cx="6435109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85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7250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FB45B766-9734-B34D-818F-6EF2E8B64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749679"/>
              </p:ext>
            </p:extLst>
          </p:nvPr>
        </p:nvGraphicFramePr>
        <p:xfrm>
          <a:off x="392901" y="3976620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8E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graphicFrame>
        <p:nvGraphicFramePr>
          <p:cNvPr id="46" name="Table 7">
            <a:extLst>
              <a:ext uri="{FF2B5EF4-FFF2-40B4-BE49-F238E27FC236}">
                <a16:creationId xmlns:a16="http://schemas.microsoft.com/office/drawing/2014/main" id="{68CC1D4A-D7C3-A841-812A-51F7534B4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7312"/>
              </p:ext>
            </p:extLst>
          </p:nvPr>
        </p:nvGraphicFramePr>
        <p:xfrm>
          <a:off x="6849783" y="4530497"/>
          <a:ext cx="4804567" cy="899929"/>
        </p:xfrm>
        <a:graphic>
          <a:graphicData uri="http://schemas.openxmlformats.org/drawingml/2006/table">
            <a:tbl>
              <a:tblPr firstRow="1" bandRow="1"/>
              <a:tblGrid>
                <a:gridCol w="480456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 dirty="0">
                          <a:latin typeface="+mn-lt"/>
                        </a:rPr>
                        <a:t>Next Steps </a:t>
                      </a:r>
                      <a:endParaRPr lang="en-IE" sz="900" b="1" dirty="0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7" name="Table 7">
            <a:extLst>
              <a:ext uri="{FF2B5EF4-FFF2-40B4-BE49-F238E27FC236}">
                <a16:creationId xmlns:a16="http://schemas.microsoft.com/office/drawing/2014/main" id="{699D1433-66EB-0E47-B096-A132C5DF0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113802"/>
              </p:ext>
            </p:extLst>
          </p:nvPr>
        </p:nvGraphicFramePr>
        <p:xfrm>
          <a:off x="6839165" y="5464399"/>
          <a:ext cx="4804568" cy="911277"/>
        </p:xfrm>
        <a:graphic>
          <a:graphicData uri="http://schemas.openxmlformats.org/drawingml/2006/table">
            <a:tbl>
              <a:tblPr firstRow="1" bandRow="1"/>
              <a:tblGrid>
                <a:gridCol w="480456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196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16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8" name="Table 5">
            <a:extLst>
              <a:ext uri="{FF2B5EF4-FFF2-40B4-BE49-F238E27FC236}">
                <a16:creationId xmlns:a16="http://schemas.microsoft.com/office/drawing/2014/main" id="{6C0665A2-6880-6045-852E-65131B5E6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15188"/>
              </p:ext>
            </p:extLst>
          </p:nvPr>
        </p:nvGraphicFramePr>
        <p:xfrm>
          <a:off x="392899" y="4819297"/>
          <a:ext cx="6402828" cy="828451"/>
        </p:xfrm>
        <a:graphic>
          <a:graphicData uri="http://schemas.openxmlformats.org/drawingml/2006/table">
            <a:tbl>
              <a:tblPr firstRow="1" bandRow="1"/>
              <a:tblGrid>
                <a:gridCol w="640282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BF59BDE-2627-5D45-87FC-4D1EBB449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41313"/>
              </p:ext>
            </p:extLst>
          </p:nvPr>
        </p:nvGraphicFramePr>
        <p:xfrm>
          <a:off x="422061" y="5772475"/>
          <a:ext cx="6373666" cy="606793"/>
        </p:xfrm>
        <a:graphic>
          <a:graphicData uri="http://schemas.openxmlformats.org/drawingml/2006/table">
            <a:tbl>
              <a:tblPr firstRow="1" bandRow="1"/>
              <a:tblGrid>
                <a:gridCol w="6373666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8DDC54A-D649-034E-B68D-D2E94EEF5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021487"/>
              </p:ext>
            </p:extLst>
          </p:nvPr>
        </p:nvGraphicFramePr>
        <p:xfrm>
          <a:off x="392901" y="4519065"/>
          <a:ext cx="6431991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27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4712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BA1965B-1D35-8047-839A-7F5CEE02D32F}"/>
              </a:ext>
            </a:extLst>
          </p:cNvPr>
          <p:cNvCxnSpPr>
            <a:cxnSpLocks/>
          </p:cNvCxnSpPr>
          <p:nvPr/>
        </p:nvCxnSpPr>
        <p:spPr>
          <a:xfrm>
            <a:off x="392899" y="3882775"/>
            <a:ext cx="11261450" cy="0"/>
          </a:xfrm>
          <a:prstGeom prst="line">
            <a:avLst/>
          </a:prstGeom>
          <a:ln w="133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1EB6779C-15A2-0F47-B4AA-5F2ECEAC7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62973"/>
              </p:ext>
            </p:extLst>
          </p:nvPr>
        </p:nvGraphicFramePr>
        <p:xfrm>
          <a:off x="379252" y="1379705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8E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AB27E-A03F-D24D-A8F8-4D24E906DC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3172" y="1652589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968365-50E2-DD4B-B21C-244103FE7F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35775" y="1657351"/>
            <a:ext cx="1506642" cy="211950"/>
          </a:xfrm>
        </p:spPr>
        <p:txBody>
          <a:bodyPr vert="horz" lIns="90000" tIns="45720" rIns="91440" bIns="45720" rtlCol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lang="en-US" sz="900" dirty="0"/>
            </a:lvl1pPr>
          </a:lstStyle>
          <a:p>
            <a:pPr marL="225437" lvl="0" indent="-219087"/>
            <a:r>
              <a:rPr lang="en-IE" noProof="0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D2254CB-69B2-214F-8869-E1EF79448B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3980" y="1657351"/>
            <a:ext cx="694706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6EB471F-C2BD-DE4D-8335-0ABF29C54C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0250" y="1657351"/>
            <a:ext cx="690500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95816CE-D039-ED4B-A3C7-0A625AAA9B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50584" y="1660525"/>
            <a:ext cx="1793151" cy="2087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3372DDD-1268-F848-8F6F-D540C88C0A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7824" y="2457451"/>
            <a:ext cx="6426839" cy="581024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63A6DE4-9502-0C46-863E-CCB50A4509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824" y="3409950"/>
            <a:ext cx="6426839" cy="35242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3C6B53D-0AD9-C74F-8571-35488243A1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7689" y="2181226"/>
            <a:ext cx="4756043" cy="615210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EA3A1F01-812C-294F-A74A-8A61E6365D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4675" y="3157479"/>
            <a:ext cx="476905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2864AF0-67FA-A548-B6C0-25415E6DE0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2063" y="4257306"/>
            <a:ext cx="1490354" cy="21269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913DC31-E31F-4F4F-B047-5D0A616557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7874" y="4257306"/>
            <a:ext cx="692151" cy="213094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BF81186-D156-F843-85A5-12A70C251B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29712" y="4257306"/>
            <a:ext cx="692944" cy="209919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DE8D277-DB09-2A4C-B11E-4082490A77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63138" y="4257305"/>
            <a:ext cx="1785937" cy="217063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0C26490-3DB7-2347-994C-C65E338964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04963" y="4252914"/>
            <a:ext cx="5195887" cy="21708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D717618-8D14-B84C-AA6B-470B2F2ADA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4963" y="4536378"/>
            <a:ext cx="5191128" cy="235647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BFE6703B-3B91-D84D-8990-12515D1738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7824" y="5070475"/>
            <a:ext cx="6397903" cy="574952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D27E64EC-A0FC-B740-A60D-A67A27B2CF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2061" y="6026150"/>
            <a:ext cx="6373666" cy="35069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836F069-14E9-A641-ACF4-9D3734C6D2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52063" y="4790495"/>
            <a:ext cx="4791669" cy="618511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7EBC30E-C9E1-4C40-924E-5563CDE1784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42125" y="5770052"/>
            <a:ext cx="480160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2EFD7101-AEA9-4BED-9663-F3BE2A065AC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03172" y="1925795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23D322C0-5763-42FD-98E3-5DEA0A186EE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4990" y="4261543"/>
            <a:ext cx="1159015" cy="216712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4. Targeted Action &amp; Collaboration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FC5C8E7A-09A8-4FAD-B4AA-18707435FAA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7824" y="1664071"/>
            <a:ext cx="1159514" cy="216712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4. Targeted Action &amp; Collaboration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AA94C691-0641-FAAF-5597-0FC79F3F68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55976" y="417171"/>
            <a:ext cx="1721125" cy="393696"/>
          </a:xfrm>
        </p:spPr>
        <p:txBody>
          <a:bodyPr>
            <a:normAutofit/>
          </a:bodyPr>
          <a:lstStyle>
            <a:lvl1pPr marL="635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IE" noProof="0" dirty="0"/>
              <a:t>Proposition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825B06F2-684D-C499-14D5-12787E3ED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55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5: Platform for the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5">
            <a:extLst>
              <a:ext uri="{FF2B5EF4-FFF2-40B4-BE49-F238E27FC236}">
                <a16:creationId xmlns:a16="http://schemas.microsoft.com/office/drawing/2014/main" id="{AC608C4F-B161-374C-B7CC-C9B42444B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5" y="346512"/>
            <a:ext cx="5113061" cy="538231"/>
          </a:xfrm>
        </p:spPr>
        <p:txBody>
          <a:bodyPr>
            <a:noAutofit/>
          </a:bodyPr>
          <a:lstStyle>
            <a:lvl1pPr marL="6351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783EE9-F62B-45C5-905C-75D0AC1EFB94}"/>
              </a:ext>
            </a:extLst>
          </p:cNvPr>
          <p:cNvGrpSpPr/>
          <p:nvPr userDrawn="1"/>
        </p:nvGrpSpPr>
        <p:grpSpPr>
          <a:xfrm>
            <a:off x="7629693" y="469396"/>
            <a:ext cx="2023040" cy="306402"/>
            <a:chOff x="8281657" y="469396"/>
            <a:chExt cx="2023040" cy="3064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9D7DA5-3DC6-9541-A3C0-45B17F7FE0F1}"/>
                </a:ext>
              </a:extLst>
            </p:cNvPr>
            <p:cNvSpPr/>
            <p:nvPr/>
          </p:nvSpPr>
          <p:spPr>
            <a:xfrm>
              <a:off x="8281657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E405363-61D4-4F42-B5A5-38CFD7877ADD}"/>
                </a:ext>
              </a:extLst>
            </p:cNvPr>
            <p:cNvSpPr/>
            <p:nvPr/>
          </p:nvSpPr>
          <p:spPr>
            <a:xfrm>
              <a:off x="8714013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1AB7808-80D8-5248-845B-2E940B47FBBF}"/>
                </a:ext>
              </a:extLst>
            </p:cNvPr>
            <p:cNvSpPr/>
            <p:nvPr/>
          </p:nvSpPr>
          <p:spPr>
            <a:xfrm>
              <a:off x="9146369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930C5F0-61D6-3E4E-8BEF-2C165C94D386}"/>
                </a:ext>
              </a:extLst>
            </p:cNvPr>
            <p:cNvSpPr/>
            <p:nvPr/>
          </p:nvSpPr>
          <p:spPr>
            <a:xfrm>
              <a:off x="9578725" y="469396"/>
              <a:ext cx="293615" cy="306402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786392C-B0CE-D14C-A575-594292CC8D25}"/>
                </a:ext>
              </a:extLst>
            </p:cNvPr>
            <p:cNvSpPr/>
            <p:nvPr/>
          </p:nvSpPr>
          <p:spPr>
            <a:xfrm>
              <a:off x="10011082" y="469396"/>
              <a:ext cx="293615" cy="306402"/>
            </a:xfrm>
            <a:prstGeom prst="ellipse">
              <a:avLst/>
            </a:prstGeom>
            <a:solidFill>
              <a:srgbClr val="FFC00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7D65364-9118-6747-BD63-1B74CDE15638}"/>
              </a:ext>
            </a:extLst>
          </p:cNvPr>
          <p:cNvSpPr/>
          <p:nvPr/>
        </p:nvSpPr>
        <p:spPr>
          <a:xfrm>
            <a:off x="442913" y="2153653"/>
            <a:ext cx="1109162" cy="352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 dirty="0">
              <a:solidFill>
                <a:schemeClr val="bg1"/>
              </a:solidFill>
            </a:endParaRPr>
          </a:p>
        </p:txBody>
      </p: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846463E6-87E1-7E48-B357-1ADABE9DC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01498"/>
              </p:ext>
            </p:extLst>
          </p:nvPr>
        </p:nvGraphicFramePr>
        <p:xfrm>
          <a:off x="6882063" y="1918923"/>
          <a:ext cx="4761671" cy="899929"/>
        </p:xfrm>
        <a:graphic>
          <a:graphicData uri="http://schemas.openxmlformats.org/drawingml/2006/table">
            <a:tbl>
              <a:tblPr firstRow="1" bandRow="1"/>
              <a:tblGrid>
                <a:gridCol w="4761671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 dirty="0">
                          <a:latin typeface="+mn-lt"/>
                        </a:rPr>
                        <a:t>Next Steps </a:t>
                      </a:r>
                      <a:endParaRPr lang="en-IE" sz="900" b="1" dirty="0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1" name="Table 7">
            <a:extLst>
              <a:ext uri="{FF2B5EF4-FFF2-40B4-BE49-F238E27FC236}">
                <a16:creationId xmlns:a16="http://schemas.microsoft.com/office/drawing/2014/main" id="{53CCDA83-EE49-7844-95FF-8F7E1A672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1305"/>
              </p:ext>
            </p:extLst>
          </p:nvPr>
        </p:nvGraphicFramePr>
        <p:xfrm>
          <a:off x="6871449" y="2852825"/>
          <a:ext cx="4772287" cy="914869"/>
        </p:xfrm>
        <a:graphic>
          <a:graphicData uri="http://schemas.openxmlformats.org/drawingml/2006/table">
            <a:tbl>
              <a:tblPr firstRow="1" bandRow="1"/>
              <a:tblGrid>
                <a:gridCol w="477228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209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39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id="{497BCE11-BEB6-D647-8AB9-6F0B175C0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079218"/>
              </p:ext>
            </p:extLst>
          </p:nvPr>
        </p:nvGraphicFramePr>
        <p:xfrm>
          <a:off x="392901" y="2207723"/>
          <a:ext cx="6435109" cy="828451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1C95CE7-BAF7-EA40-9446-1FEDFC926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743502"/>
              </p:ext>
            </p:extLst>
          </p:nvPr>
        </p:nvGraphicFramePr>
        <p:xfrm>
          <a:off x="392901" y="3160901"/>
          <a:ext cx="6435109" cy="606793"/>
        </p:xfrm>
        <a:graphic>
          <a:graphicData uri="http://schemas.openxmlformats.org/drawingml/2006/table">
            <a:tbl>
              <a:tblPr firstRow="1" bandRow="1"/>
              <a:tblGrid>
                <a:gridCol w="6435109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F0296B3-4C6E-484B-9741-F093838C3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945694"/>
              </p:ext>
            </p:extLst>
          </p:nvPr>
        </p:nvGraphicFramePr>
        <p:xfrm>
          <a:off x="389784" y="1900457"/>
          <a:ext cx="6435109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85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7250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FB45B766-9734-B34D-818F-6EF2E8B64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49497"/>
              </p:ext>
            </p:extLst>
          </p:nvPr>
        </p:nvGraphicFramePr>
        <p:xfrm>
          <a:off x="392901" y="3976620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graphicFrame>
        <p:nvGraphicFramePr>
          <p:cNvPr id="46" name="Table 7">
            <a:extLst>
              <a:ext uri="{FF2B5EF4-FFF2-40B4-BE49-F238E27FC236}">
                <a16:creationId xmlns:a16="http://schemas.microsoft.com/office/drawing/2014/main" id="{68CC1D4A-D7C3-A841-812A-51F7534B4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71542"/>
              </p:ext>
            </p:extLst>
          </p:nvPr>
        </p:nvGraphicFramePr>
        <p:xfrm>
          <a:off x="6849783" y="4530497"/>
          <a:ext cx="4804567" cy="899929"/>
        </p:xfrm>
        <a:graphic>
          <a:graphicData uri="http://schemas.openxmlformats.org/drawingml/2006/table">
            <a:tbl>
              <a:tblPr firstRow="1" bandRow="1"/>
              <a:tblGrid>
                <a:gridCol w="4804567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782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900" b="1" dirty="0">
                          <a:latin typeface="+mn-lt"/>
                        </a:rPr>
                        <a:t>Next Steps </a:t>
                      </a:r>
                      <a:endParaRPr lang="en-IE" sz="900" b="1" dirty="0">
                        <a:latin typeface="+mn-lt"/>
                      </a:endParaRP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62169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7" name="Table 7">
            <a:extLst>
              <a:ext uri="{FF2B5EF4-FFF2-40B4-BE49-F238E27FC236}">
                <a16:creationId xmlns:a16="http://schemas.microsoft.com/office/drawing/2014/main" id="{699D1433-66EB-0E47-B096-A132C5DF0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39846"/>
              </p:ext>
            </p:extLst>
          </p:nvPr>
        </p:nvGraphicFramePr>
        <p:xfrm>
          <a:off x="6839165" y="5464399"/>
          <a:ext cx="4804568" cy="911277"/>
        </p:xfrm>
        <a:graphic>
          <a:graphicData uri="http://schemas.openxmlformats.org/drawingml/2006/table">
            <a:tbl>
              <a:tblPr firstRow="1" bandRow="1"/>
              <a:tblGrid>
                <a:gridCol w="480456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3196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Issues 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916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49050"/>
                  </a:ext>
                </a:extLst>
              </a:tr>
            </a:tbl>
          </a:graphicData>
        </a:graphic>
      </p:graphicFrame>
      <p:graphicFrame>
        <p:nvGraphicFramePr>
          <p:cNvPr id="48" name="Table 5">
            <a:extLst>
              <a:ext uri="{FF2B5EF4-FFF2-40B4-BE49-F238E27FC236}">
                <a16:creationId xmlns:a16="http://schemas.microsoft.com/office/drawing/2014/main" id="{6C0665A2-6880-6045-852E-65131B5E6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05984"/>
              </p:ext>
            </p:extLst>
          </p:nvPr>
        </p:nvGraphicFramePr>
        <p:xfrm>
          <a:off x="392899" y="4819297"/>
          <a:ext cx="6402828" cy="828451"/>
        </p:xfrm>
        <a:graphic>
          <a:graphicData uri="http://schemas.openxmlformats.org/drawingml/2006/table">
            <a:tbl>
              <a:tblPr firstRow="1" bandRow="1"/>
              <a:tblGrid>
                <a:gridCol w="6402828">
                  <a:extLst>
                    <a:ext uri="{9D8B030D-6E8A-4147-A177-3AD203B41FA5}">
                      <a16:colId xmlns:a16="http://schemas.microsoft.com/office/drawing/2014/main" val="3677904557"/>
                    </a:ext>
                  </a:extLst>
                </a:gridCol>
              </a:tblGrid>
              <a:tr h="2668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Achievements </a:t>
                      </a:r>
                    </a:p>
                  </a:txBody>
                  <a:tcPr marL="84407" marR="144000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64026"/>
                  </a:ext>
                </a:extLst>
              </a:tr>
              <a:tr h="56156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2800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44680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BF59BDE-2627-5D45-87FC-4D1EBB449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752767"/>
              </p:ext>
            </p:extLst>
          </p:nvPr>
        </p:nvGraphicFramePr>
        <p:xfrm>
          <a:off x="422061" y="5772475"/>
          <a:ext cx="6373666" cy="606793"/>
        </p:xfrm>
        <a:graphic>
          <a:graphicData uri="http://schemas.openxmlformats.org/drawingml/2006/table">
            <a:tbl>
              <a:tblPr firstRow="1" bandRow="1"/>
              <a:tblGrid>
                <a:gridCol w="6373666">
                  <a:extLst>
                    <a:ext uri="{9D8B030D-6E8A-4147-A177-3AD203B41FA5}">
                      <a16:colId xmlns:a16="http://schemas.microsoft.com/office/drawing/2014/main" val="611454664"/>
                    </a:ext>
                  </a:extLst>
                </a:gridCol>
              </a:tblGrid>
              <a:tr h="2704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IE" sz="900" dirty="0">
                          <a:latin typeface="+mn-lt"/>
                        </a:rPr>
                        <a:t>Benefits Realisation</a:t>
                      </a:r>
                    </a:p>
                  </a:txBody>
                  <a:tcPr marL="84407" marR="84407" marT="42203" marB="422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5481"/>
                  </a:ext>
                </a:extLst>
              </a:tr>
              <a:tr h="3363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E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7" marR="84407" marT="42203" marB="42203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3210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8DDC54A-D649-034E-B68D-D2E94EEF5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784757"/>
              </p:ext>
            </p:extLst>
          </p:nvPr>
        </p:nvGraphicFramePr>
        <p:xfrm>
          <a:off x="392901" y="4519065"/>
          <a:ext cx="6431991" cy="27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279">
                  <a:extLst>
                    <a:ext uri="{9D8B030D-6E8A-4147-A177-3AD203B41FA5}">
                      <a16:colId xmlns:a16="http://schemas.microsoft.com/office/drawing/2014/main" val="3926652771"/>
                    </a:ext>
                  </a:extLst>
                </a:gridCol>
                <a:gridCol w="5234712">
                  <a:extLst>
                    <a:ext uri="{9D8B030D-6E8A-4147-A177-3AD203B41FA5}">
                      <a16:colId xmlns:a16="http://schemas.microsoft.com/office/drawing/2014/main" val="1749355737"/>
                    </a:ext>
                  </a:extLst>
                </a:gridCol>
              </a:tblGrid>
              <a:tr h="27143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Owner</a:t>
                      </a:r>
                      <a:endParaRPr lang="en-IE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42515"/>
                  </a:ext>
                </a:extLst>
              </a:tr>
            </a:tbl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BA1965B-1D35-8047-839A-7F5CEE02D32F}"/>
              </a:ext>
            </a:extLst>
          </p:cNvPr>
          <p:cNvCxnSpPr>
            <a:cxnSpLocks/>
          </p:cNvCxnSpPr>
          <p:nvPr/>
        </p:nvCxnSpPr>
        <p:spPr>
          <a:xfrm>
            <a:off x="392899" y="3882775"/>
            <a:ext cx="11261450" cy="0"/>
          </a:xfrm>
          <a:prstGeom prst="line">
            <a:avLst/>
          </a:prstGeom>
          <a:ln w="133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1EB6779C-15A2-0F47-B4AA-5F2ECEAC7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19382"/>
              </p:ext>
            </p:extLst>
          </p:nvPr>
        </p:nvGraphicFramePr>
        <p:xfrm>
          <a:off x="379252" y="1379705"/>
          <a:ext cx="11283116" cy="513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64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5242952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540777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733768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832687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56824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Prop</a:t>
                      </a:r>
                      <a:endParaRPr lang="en-IE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Key Initiative – Current State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 Stage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Previous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Projected End Date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AB27E-A03F-D24D-A8F8-4D24E906DC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3172" y="1652589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968365-50E2-DD4B-B21C-244103FE7F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35775" y="1657351"/>
            <a:ext cx="1506642" cy="211950"/>
          </a:xfrm>
        </p:spPr>
        <p:txBody>
          <a:bodyPr vert="horz" lIns="90000" tIns="45720" rIns="91440" bIns="45720" rtlCol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lang="en-US" sz="900" dirty="0"/>
            </a:lvl1pPr>
          </a:lstStyle>
          <a:p>
            <a:pPr marL="225437" lvl="0" indent="-219087"/>
            <a:r>
              <a:rPr lang="en-IE" noProof="0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D2254CB-69B2-214F-8869-E1EF79448B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3980" y="1657351"/>
            <a:ext cx="694706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6EB471F-C2BD-DE4D-8335-0ABF29C54C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0250" y="1657351"/>
            <a:ext cx="690500" cy="21195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95816CE-D039-ED4B-A3C7-0A625AAA9B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50584" y="1660525"/>
            <a:ext cx="1793151" cy="2087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3372DDD-1268-F848-8F6F-D540C88C0A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7824" y="2457451"/>
            <a:ext cx="6426839" cy="581024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63A6DE4-9502-0C46-863E-CCB50A4509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824" y="3409950"/>
            <a:ext cx="6426839" cy="35242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3C6B53D-0AD9-C74F-8571-35488243A1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7689" y="2181226"/>
            <a:ext cx="4756043" cy="615210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EA3A1F01-812C-294F-A74A-8A61E6365D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4675" y="3157479"/>
            <a:ext cx="476905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2864AF0-67FA-A548-B6C0-25415E6DE0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2063" y="4257306"/>
            <a:ext cx="1490354" cy="212690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913DC31-E31F-4F4F-B047-5D0A616557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7874" y="4257306"/>
            <a:ext cx="692151" cy="213094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BF81186-D156-F843-85A5-12A70C251B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29712" y="4257306"/>
            <a:ext cx="692944" cy="209919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DE8D277-DB09-2A4C-B11E-4082490A77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63138" y="4257305"/>
            <a:ext cx="1785937" cy="217063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0C26490-3DB7-2347-994C-C65E338964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04963" y="4252914"/>
            <a:ext cx="5195887" cy="21708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D717618-8D14-B84C-AA6B-470B2F2ADA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4963" y="4536378"/>
            <a:ext cx="5191128" cy="235647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BFE6703B-3B91-D84D-8990-12515D1738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7824" y="5070475"/>
            <a:ext cx="6397903" cy="574952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D27E64EC-A0FC-B740-A60D-A67A27B2CF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2061" y="6026150"/>
            <a:ext cx="6373666" cy="350695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836F069-14E9-A641-ACF4-9D3734C6D2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52063" y="4790495"/>
            <a:ext cx="4791669" cy="618511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7EBC30E-C9E1-4C40-924E-5563CDE1784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42125" y="5770052"/>
            <a:ext cx="4801607" cy="606793"/>
          </a:xfrm>
        </p:spPr>
        <p:txBody>
          <a:bodyPr>
            <a:noAutofit/>
          </a:bodyPr>
          <a:lstStyle>
            <a:lvl1pPr marL="22680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1pPr>
            <a:lvl5pPr marL="225461" indent="-1714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AF4EC2FB-E7C5-418B-B420-52DBEF7C7D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03172" y="1925795"/>
            <a:ext cx="5192919" cy="216712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2F01FD7B-487C-439D-B7F4-320A35B4141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4990" y="4261543"/>
            <a:ext cx="1159015" cy="216712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5. Platform for </a:t>
            </a:r>
          </a:p>
          <a:p>
            <a:pPr lvl="0"/>
            <a:r>
              <a:rPr lang="en-IE" noProof="0"/>
              <a:t>the Future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1DEB878E-2E80-4218-A21C-3E9E8403F1C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7824" y="1664071"/>
            <a:ext cx="1159514" cy="216712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5. Platform for </a:t>
            </a:r>
          </a:p>
          <a:p>
            <a:pPr lvl="0"/>
            <a:r>
              <a:rPr lang="en-IE" noProof="0"/>
              <a:t>the Future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6F7E3507-CCF9-0A09-A339-B5DFE05F3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55976" y="417171"/>
            <a:ext cx="1721125" cy="393696"/>
          </a:xfrm>
        </p:spPr>
        <p:txBody>
          <a:bodyPr>
            <a:normAutofit/>
          </a:bodyPr>
          <a:lstStyle>
            <a:lvl1pPr marL="635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IE" noProof="0" dirty="0"/>
              <a:t>Proposition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EF2C81E-68D0-35F5-BC75-C119C8212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13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PI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5">
            <a:extLst>
              <a:ext uri="{FF2B5EF4-FFF2-40B4-BE49-F238E27FC236}">
                <a16:creationId xmlns:a16="http://schemas.microsoft.com/office/drawing/2014/main" id="{1D1F150B-C955-CD44-8209-2657DF2BE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733" y="109601"/>
            <a:ext cx="5437531" cy="538231"/>
          </a:xfrm>
        </p:spPr>
        <p:txBody>
          <a:bodyPr/>
          <a:lstStyle>
            <a:lvl1pPr marL="6351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IE" noProof="0" dirty="0"/>
              <a:t>Click to add title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5CD7FB2-BB27-BE4C-AEF5-3BCA73C40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737156"/>
              </p:ext>
            </p:extLst>
          </p:nvPr>
        </p:nvGraphicFramePr>
        <p:xfrm>
          <a:off x="271739" y="686331"/>
          <a:ext cx="4217135" cy="775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622">
                  <a:extLst>
                    <a:ext uri="{9D8B030D-6E8A-4147-A177-3AD203B41FA5}">
                      <a16:colId xmlns:a16="http://schemas.microsoft.com/office/drawing/2014/main" val="1504133864"/>
                    </a:ext>
                  </a:extLst>
                </a:gridCol>
                <a:gridCol w="3552513">
                  <a:extLst>
                    <a:ext uri="{9D8B030D-6E8A-4147-A177-3AD203B41FA5}">
                      <a16:colId xmlns:a16="http://schemas.microsoft.com/office/drawing/2014/main" val="2837767070"/>
                    </a:ext>
                  </a:extLst>
                </a:gridCol>
              </a:tblGrid>
              <a:tr h="775747">
                <a:tc>
                  <a:txBody>
                    <a:bodyPr/>
                    <a:lstStyle/>
                    <a:p>
                      <a:pPr marL="54000" algn="ctr"/>
                      <a:endParaRPr lang="en-IE" sz="9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4000" indent="0" algn="l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E" sz="900" b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558196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A5984777-3393-DC4B-83BC-3D0A61E73687}"/>
              </a:ext>
            </a:extLst>
          </p:cNvPr>
          <p:cNvGrpSpPr/>
          <p:nvPr/>
        </p:nvGrpSpPr>
        <p:grpSpPr>
          <a:xfrm>
            <a:off x="5043592" y="3363995"/>
            <a:ext cx="6705341" cy="299515"/>
            <a:chOff x="-48849" y="6138878"/>
            <a:chExt cx="6702946" cy="3244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B8E76AF-EB58-A442-926B-14169CE18C8C}"/>
                </a:ext>
              </a:extLst>
            </p:cNvPr>
            <p:cNvSpPr/>
            <p:nvPr/>
          </p:nvSpPr>
          <p:spPr>
            <a:xfrm>
              <a:off x="-48849" y="6195128"/>
              <a:ext cx="1216457" cy="21193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52B1E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D4F53"/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220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IE" sz="900" b="1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F7AD0C-F748-AA4A-BFDE-72282B978271}"/>
                </a:ext>
              </a:extLst>
            </p:cNvPr>
            <p:cNvSpPr/>
            <p:nvPr/>
          </p:nvSpPr>
          <p:spPr>
            <a:xfrm>
              <a:off x="1482012" y="6186979"/>
              <a:ext cx="1797161" cy="20734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52B1E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D4F53"/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220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IE" sz="900" b="1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FDCDC9-F34B-E143-9402-9AE78EBFC996}"/>
                </a:ext>
              </a:extLst>
            </p:cNvPr>
            <p:cNvSpPr/>
            <p:nvPr/>
          </p:nvSpPr>
          <p:spPr>
            <a:xfrm>
              <a:off x="3593577" y="6151612"/>
              <a:ext cx="1189054" cy="31168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52B1E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D4F53"/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220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IE" sz="900" b="1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A19DF8-2DE8-6641-B3FD-93E3A0656EC1}"/>
                </a:ext>
              </a:extLst>
            </p:cNvPr>
            <p:cNvSpPr/>
            <p:nvPr/>
          </p:nvSpPr>
          <p:spPr>
            <a:xfrm>
              <a:off x="5346138" y="6138878"/>
              <a:ext cx="1307959" cy="31168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52B1E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D4F53"/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220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IE" sz="900" b="1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933FE30-4065-644B-B532-E95B146AE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890556"/>
              </p:ext>
            </p:extLst>
          </p:nvPr>
        </p:nvGraphicFramePr>
        <p:xfrm>
          <a:off x="4571998" y="685877"/>
          <a:ext cx="5007431" cy="773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765">
                  <a:extLst>
                    <a:ext uri="{9D8B030D-6E8A-4147-A177-3AD203B41FA5}">
                      <a16:colId xmlns:a16="http://schemas.microsoft.com/office/drawing/2014/main" val="1504133864"/>
                    </a:ext>
                  </a:extLst>
                </a:gridCol>
                <a:gridCol w="4042666">
                  <a:extLst>
                    <a:ext uri="{9D8B030D-6E8A-4147-A177-3AD203B41FA5}">
                      <a16:colId xmlns:a16="http://schemas.microsoft.com/office/drawing/2014/main" val="2837767070"/>
                    </a:ext>
                  </a:extLst>
                </a:gridCol>
              </a:tblGrid>
              <a:tr h="272262">
                <a:tc rowSpan="3">
                  <a:txBody>
                    <a:bodyPr/>
                    <a:lstStyle/>
                    <a:p>
                      <a:pPr algn="ctr"/>
                      <a:endParaRPr lang="en-IE" sz="9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E" sz="9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21634"/>
                  </a:ext>
                </a:extLst>
              </a:tr>
              <a:tr h="27226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E" sz="900" b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507255"/>
                  </a:ext>
                </a:extLst>
              </a:tr>
              <a:tr h="22896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68031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7A5C823-0572-7A47-87CD-4874CD66C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180174"/>
              </p:ext>
            </p:extLst>
          </p:nvPr>
        </p:nvGraphicFramePr>
        <p:xfrm>
          <a:off x="274253" y="4093488"/>
          <a:ext cx="11378732" cy="214639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18324">
                  <a:extLst>
                    <a:ext uri="{9D8B030D-6E8A-4147-A177-3AD203B41FA5}">
                      <a16:colId xmlns:a16="http://schemas.microsoft.com/office/drawing/2014/main" val="1799957690"/>
                    </a:ext>
                  </a:extLst>
                </a:gridCol>
                <a:gridCol w="827467">
                  <a:extLst>
                    <a:ext uri="{9D8B030D-6E8A-4147-A177-3AD203B41FA5}">
                      <a16:colId xmlns:a16="http://schemas.microsoft.com/office/drawing/2014/main" val="80728196"/>
                    </a:ext>
                  </a:extLst>
                </a:gridCol>
                <a:gridCol w="764780">
                  <a:extLst>
                    <a:ext uri="{9D8B030D-6E8A-4147-A177-3AD203B41FA5}">
                      <a16:colId xmlns:a16="http://schemas.microsoft.com/office/drawing/2014/main" val="1599214107"/>
                    </a:ext>
                  </a:extLst>
                </a:gridCol>
                <a:gridCol w="8968161">
                  <a:extLst>
                    <a:ext uri="{9D8B030D-6E8A-4147-A177-3AD203B41FA5}">
                      <a16:colId xmlns:a16="http://schemas.microsoft.com/office/drawing/2014/main" val="2619038686"/>
                    </a:ext>
                  </a:extLst>
                </a:gridCol>
              </a:tblGrid>
              <a:tr h="228967">
                <a:tc>
                  <a:txBody>
                    <a:bodyPr/>
                    <a:lstStyle/>
                    <a:p>
                      <a:pPr marL="0" marR="0" lvl="0" indent="0" algn="ctr" defTabSz="422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IE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087071"/>
                  </a:ext>
                </a:extLst>
              </a:tr>
              <a:tr h="379222">
                <a:tc>
                  <a:txBody>
                    <a:bodyPr/>
                    <a:lstStyle/>
                    <a:p>
                      <a:pPr algn="ctr" rtl="0" fontAlgn="b"/>
                      <a:endParaRPr lang="en-IE" sz="1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E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IE" sz="1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IE" sz="1000" b="0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57907"/>
                  </a:ext>
                </a:extLst>
              </a:tr>
              <a:tr h="35162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IE" sz="10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E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IE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IE" sz="1000" b="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91634"/>
                  </a:ext>
                </a:extLst>
              </a:tr>
              <a:tr h="408774"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lang="en-IE" sz="10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0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lang="en-IE" sz="10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IE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119416"/>
                  </a:ext>
                </a:extLst>
              </a:tr>
              <a:tr h="413887">
                <a:tc>
                  <a:txBody>
                    <a:bodyPr/>
                    <a:lstStyle/>
                    <a:p>
                      <a:pPr algn="ctr" rtl="0" fontAlgn="b"/>
                      <a:endParaRPr lang="en-IE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31" rtl="0" eaLnBrk="1" latinLnBrk="0" hangingPunct="1"/>
                      <a:endParaRPr lang="en-IE" sz="1000" b="0" kern="1200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31" rtl="0" eaLnBrk="1" latinLnBrk="0" hangingPunct="1"/>
                      <a:endParaRPr lang="en-IE" sz="10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000" b="0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174917"/>
                  </a:ext>
                </a:extLst>
              </a:tr>
              <a:tr h="363921">
                <a:tc>
                  <a:txBody>
                    <a:bodyPr/>
                    <a:lstStyle/>
                    <a:p>
                      <a:pPr algn="ctr" rtl="0" fontAlgn="b"/>
                      <a:endParaRPr lang="en-IE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31" rtl="0" eaLnBrk="1" latinLnBrk="0" hangingPunct="1"/>
                      <a:endParaRPr lang="en-IE" sz="1000" b="0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31" rtl="0" eaLnBrk="1" latinLnBrk="0" hangingPunct="1"/>
                      <a:endParaRPr lang="en-IE" sz="10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000" b="0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819908"/>
                  </a:ext>
                </a:extLst>
              </a:tr>
            </a:tbl>
          </a:graphicData>
        </a:graphic>
      </p:graphicFrame>
      <p:sp>
        <p:nvSpPr>
          <p:cNvPr id="34" name="Hexagon 4">
            <a:extLst>
              <a:ext uri="{FF2B5EF4-FFF2-40B4-BE49-F238E27FC236}">
                <a16:creationId xmlns:a16="http://schemas.microsoft.com/office/drawing/2014/main" id="{AEB9C7A9-A659-C64D-82A2-A7BC6F81CA73}"/>
              </a:ext>
            </a:extLst>
          </p:cNvPr>
          <p:cNvSpPr txBox="1"/>
          <p:nvPr/>
        </p:nvSpPr>
        <p:spPr>
          <a:xfrm>
            <a:off x="271740" y="1574648"/>
            <a:ext cx="4217135" cy="15482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Hexagon 4">
            <a:extLst>
              <a:ext uri="{FF2B5EF4-FFF2-40B4-BE49-F238E27FC236}">
                <a16:creationId xmlns:a16="http://schemas.microsoft.com/office/drawing/2014/main" id="{FFE40787-552F-734D-8870-DEA75F9854BB}"/>
              </a:ext>
            </a:extLst>
          </p:cNvPr>
          <p:cNvSpPr txBox="1"/>
          <p:nvPr/>
        </p:nvSpPr>
        <p:spPr>
          <a:xfrm>
            <a:off x="271739" y="3803244"/>
            <a:ext cx="11378731" cy="26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7AE94D-CAFC-4445-B697-0E8AFD27E36B}"/>
              </a:ext>
            </a:extLst>
          </p:cNvPr>
          <p:cNvSpPr/>
          <p:nvPr/>
        </p:nvSpPr>
        <p:spPr>
          <a:xfrm>
            <a:off x="4612157" y="3415159"/>
            <a:ext cx="390989" cy="197187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D11F3D-D123-3D46-92B4-D9417A2B74EB}"/>
              </a:ext>
            </a:extLst>
          </p:cNvPr>
          <p:cNvSpPr/>
          <p:nvPr/>
        </p:nvSpPr>
        <p:spPr>
          <a:xfrm>
            <a:off x="6454000" y="3415159"/>
            <a:ext cx="390989" cy="197187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F1F0FC6-13EA-DB4F-B009-9A96D1045F0D}"/>
              </a:ext>
            </a:extLst>
          </p:cNvPr>
          <p:cNvSpPr/>
          <p:nvPr/>
        </p:nvSpPr>
        <p:spPr>
          <a:xfrm>
            <a:off x="8287014" y="3415159"/>
            <a:ext cx="390989" cy="197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06D561F-5E6A-4A4C-839C-7F784C1C3744}"/>
              </a:ext>
            </a:extLst>
          </p:cNvPr>
          <p:cNvSpPr/>
          <p:nvPr/>
        </p:nvSpPr>
        <p:spPr>
          <a:xfrm>
            <a:off x="10060159" y="3415159"/>
            <a:ext cx="390989" cy="19718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IE" sz="900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E308F9D-44CB-4144-A394-D96F611074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8850" y="709864"/>
            <a:ext cx="3505200" cy="731586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FCD09B5-C278-9D41-82F0-6B2B15FF99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20769" y="709864"/>
            <a:ext cx="3893345" cy="229005"/>
          </a:xfrm>
        </p:spPr>
        <p:txBody>
          <a:bodyPr anchor="ctr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3D82A04-082E-FD48-AA5F-B7BFDED5D2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0769" y="981738"/>
            <a:ext cx="3893345" cy="226825"/>
          </a:xfrm>
        </p:spPr>
        <p:txBody>
          <a:bodyPr anchor="ctr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891343B-88C7-5745-AD23-BFCF7EE23A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20769" y="1251432"/>
            <a:ext cx="3893345" cy="184388"/>
          </a:xfrm>
        </p:spPr>
        <p:txBody>
          <a:bodyPr anchor="ctr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659F631-0FB4-1648-A0DA-FA3FA0F372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8734" y="981738"/>
            <a:ext cx="599718" cy="194875"/>
          </a:xfrm>
        </p:spPr>
        <p:txBody>
          <a:bodyPr>
            <a:noAutofit/>
          </a:bodyPr>
          <a:lstStyle>
            <a:lvl1pPr marL="6350" indent="0" algn="ctr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E540936-30CF-1B4F-9C45-B71B3B0ACD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94287" y="981738"/>
            <a:ext cx="1133413" cy="1948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C34E35D-944E-B34A-8B53-59ACB7CB12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9399" y="2243459"/>
            <a:ext cx="4209475" cy="203744"/>
          </a:xfrm>
        </p:spPr>
        <p:txBody>
          <a:bodyPr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9FDD280-1CD4-D642-9DDE-35BED4AB5F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8734" y="3836580"/>
            <a:ext cx="2391302" cy="194875"/>
          </a:xfrm>
        </p:spPr>
        <p:txBody>
          <a:bodyPr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E9BDCF0-93F8-C84B-BA56-EBA161F430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98734" y="4113027"/>
            <a:ext cx="785788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BF01C5C-0C1A-1848-91C9-0418742A020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96175" y="4113027"/>
            <a:ext cx="823002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3E83DFA-9A99-384C-BE69-EDEE7DD26A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20200" y="4113027"/>
            <a:ext cx="769838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058C611A-7E69-224B-A0C2-B66468EE22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03520" y="4108150"/>
            <a:ext cx="3734492" cy="194875"/>
          </a:xfrm>
        </p:spPr>
        <p:txBody>
          <a:bodyPr>
            <a:noAutofit/>
          </a:bodyPr>
          <a:lstStyle>
            <a:lvl1pPr marL="6350" indent="0" algn="ctr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EB1657CB-F7F0-5A4A-8B1B-AE997DEC98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6362" y="4405424"/>
            <a:ext cx="818790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1FF0F6C0-E061-C94D-9A86-23EACFA5973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96175" y="4405424"/>
            <a:ext cx="823001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37EDF47-CDC9-8142-835E-0D217BE7E24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20199" y="4405424"/>
            <a:ext cx="758099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DD865BDB-BBE9-744A-875F-D0F008DFA74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6362" y="5160336"/>
            <a:ext cx="818790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C23657BC-49B1-EC47-80FA-A706372A5B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96175" y="5160336"/>
            <a:ext cx="823001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EB5268A-A8C5-A849-ADF9-A30B2E40B8C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20199" y="5160336"/>
            <a:ext cx="758099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7B7B0A36-2C5A-9041-BB8D-61F9084D920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6362" y="5952459"/>
            <a:ext cx="818790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3D071F34-E4C9-BC46-94CC-DEC05B40851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96170" y="5952459"/>
            <a:ext cx="824030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8B80A0B1-D091-934C-AA15-D441FC19980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20199" y="5952459"/>
            <a:ext cx="758099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A1806076-1DA1-7147-A905-227BB6204E3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6362" y="4772247"/>
            <a:ext cx="818790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393A7110-4187-264A-A373-0BB245A4A49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6175" y="4777562"/>
            <a:ext cx="823001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C4533B16-DAAE-9940-BDED-DBF6BA9EAC4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20199" y="4772247"/>
            <a:ext cx="758099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76E47FB5-0EB8-3642-9759-12280AA6AA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76362" y="5569687"/>
            <a:ext cx="818790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42881689-B4E7-764B-95F8-6F4106F2FA7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96175" y="5575006"/>
            <a:ext cx="823001" cy="194875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EA133BA2-5E09-7D44-BC0A-8A942E13773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20199" y="5569687"/>
            <a:ext cx="758099" cy="194875"/>
          </a:xfrm>
        </p:spPr>
        <p:txBody>
          <a:bodyPr>
            <a:noAutofit/>
          </a:bodyPr>
          <a:lstStyle>
            <a:lvl1pPr marL="0" marR="0" indent="0" algn="ctr" defTabSz="91444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F14B6D6C-B6AB-E34C-B75B-B32A1EC8A5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03145" y="3416315"/>
            <a:ext cx="1202867" cy="1948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="1"/>
            </a:lvl1pPr>
            <a:lvl5pPr marL="0" indent="0" algn="l">
              <a:buNone/>
              <a:defRPr sz="9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4222F2D3-2902-9647-BF77-AE1A8897D8C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848475" y="3416315"/>
            <a:ext cx="1180691" cy="1948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="1"/>
            </a:lvl1pPr>
            <a:lvl5pPr marL="0" indent="0" algn="l">
              <a:buNone/>
              <a:defRPr sz="9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0D97FA97-8B86-7447-B2E5-D5C171A7A43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679655" y="3416315"/>
            <a:ext cx="1172667" cy="1948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="1"/>
            </a:lvl1pPr>
            <a:lvl5pPr marL="0" indent="0" algn="l">
              <a:buNone/>
              <a:defRPr sz="9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6CAE273D-31D8-8B42-A879-C23EDD96668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451148" y="3416315"/>
            <a:ext cx="1199322" cy="1948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="1"/>
            </a:lvl1pPr>
            <a:lvl5pPr marL="0" indent="0" algn="l">
              <a:buNone/>
              <a:defRPr sz="9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121CF627-094E-5D4A-A7F1-C7C11C08BF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690038" y="4326394"/>
            <a:ext cx="8960431" cy="376275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l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B30DC8D7-77DB-6642-8543-88C56DA2076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90038" y="4702669"/>
            <a:ext cx="8960431" cy="355231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l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25630D2B-6CA5-ED4B-84E2-EF9398DBF92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90038" y="5057900"/>
            <a:ext cx="8960431" cy="404859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l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EC5A6DD6-36B5-4C44-BD61-F93D65F667D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90038" y="5465112"/>
            <a:ext cx="8960431" cy="41515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l">
              <a:buNone/>
              <a:defRPr sz="9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3C900D9F-6DCB-1849-9849-FA2ED1EDD4E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690038" y="5880265"/>
            <a:ext cx="8960431" cy="359615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5pPr marL="0" indent="0" algn="l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78" name="Hexagon 4">
            <a:extLst>
              <a:ext uri="{FF2B5EF4-FFF2-40B4-BE49-F238E27FC236}">
                <a16:creationId xmlns:a16="http://schemas.microsoft.com/office/drawing/2014/main" id="{A56171D9-0AD2-D642-9128-EB63847B7DFD}"/>
              </a:ext>
            </a:extLst>
          </p:cNvPr>
          <p:cNvSpPr txBox="1"/>
          <p:nvPr/>
        </p:nvSpPr>
        <p:spPr>
          <a:xfrm>
            <a:off x="4588556" y="1574648"/>
            <a:ext cx="3196903" cy="3106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CA7124BB-FBCC-074A-898D-8A1DFBE241D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588556" y="1630326"/>
            <a:ext cx="3191172" cy="19630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80" name="Hexagon 4">
            <a:extLst>
              <a:ext uri="{FF2B5EF4-FFF2-40B4-BE49-F238E27FC236}">
                <a16:creationId xmlns:a16="http://schemas.microsoft.com/office/drawing/2014/main" id="{228EAB01-098A-0941-9D15-A6E53929A19B}"/>
              </a:ext>
            </a:extLst>
          </p:cNvPr>
          <p:cNvSpPr txBox="1"/>
          <p:nvPr/>
        </p:nvSpPr>
        <p:spPr>
          <a:xfrm>
            <a:off x="7854265" y="1574648"/>
            <a:ext cx="695371" cy="3106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5" name="Hexagon 4">
            <a:extLst>
              <a:ext uri="{FF2B5EF4-FFF2-40B4-BE49-F238E27FC236}">
                <a16:creationId xmlns:a16="http://schemas.microsoft.com/office/drawing/2014/main" id="{3470E9E4-6D02-814C-84E4-3CCE030286A3}"/>
              </a:ext>
            </a:extLst>
          </p:cNvPr>
          <p:cNvSpPr txBox="1"/>
          <p:nvPr/>
        </p:nvSpPr>
        <p:spPr>
          <a:xfrm>
            <a:off x="8618444" y="1574648"/>
            <a:ext cx="695371" cy="3106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6" name="Hexagon 4">
            <a:extLst>
              <a:ext uri="{FF2B5EF4-FFF2-40B4-BE49-F238E27FC236}">
                <a16:creationId xmlns:a16="http://schemas.microsoft.com/office/drawing/2014/main" id="{FBDD5B50-8078-1A4B-860E-9851FC25399C}"/>
              </a:ext>
            </a:extLst>
          </p:cNvPr>
          <p:cNvSpPr txBox="1"/>
          <p:nvPr/>
        </p:nvSpPr>
        <p:spPr>
          <a:xfrm>
            <a:off x="9392048" y="1574648"/>
            <a:ext cx="695371" cy="3106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7" name="Hexagon 4">
            <a:extLst>
              <a:ext uri="{FF2B5EF4-FFF2-40B4-BE49-F238E27FC236}">
                <a16:creationId xmlns:a16="http://schemas.microsoft.com/office/drawing/2014/main" id="{E20D079D-4FE9-B54D-9394-83464A71DE9F}"/>
              </a:ext>
            </a:extLst>
          </p:cNvPr>
          <p:cNvSpPr txBox="1"/>
          <p:nvPr/>
        </p:nvSpPr>
        <p:spPr>
          <a:xfrm>
            <a:off x="10165652" y="1574648"/>
            <a:ext cx="695371" cy="3106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8" name="Hexagon 4">
            <a:extLst>
              <a:ext uri="{FF2B5EF4-FFF2-40B4-BE49-F238E27FC236}">
                <a16:creationId xmlns:a16="http://schemas.microsoft.com/office/drawing/2014/main" id="{01947F1F-C29D-684F-9357-6AF9911121B2}"/>
              </a:ext>
            </a:extLst>
          </p:cNvPr>
          <p:cNvSpPr txBox="1"/>
          <p:nvPr/>
        </p:nvSpPr>
        <p:spPr>
          <a:xfrm>
            <a:off x="10910975" y="1574648"/>
            <a:ext cx="695371" cy="3106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C804055E-B7AF-C447-85B3-305D214F79D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854265" y="1630326"/>
            <a:ext cx="693044" cy="196309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B1FE70B0-DB56-FE41-9C0C-8D082AD0EB8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619809" y="1630326"/>
            <a:ext cx="688731" cy="196309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6E37D790-81D9-FC48-8445-8E69889CB85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92614" y="1630326"/>
            <a:ext cx="684248" cy="196309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C27A2242-D45A-7049-80EF-224964E9FB3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72784" y="1630326"/>
            <a:ext cx="684248" cy="196309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E760A492-FC45-204F-95E2-C4AF62591DA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919769" y="1630326"/>
            <a:ext cx="684248" cy="196309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94" name="Hexagon 4">
            <a:extLst>
              <a:ext uri="{FF2B5EF4-FFF2-40B4-BE49-F238E27FC236}">
                <a16:creationId xmlns:a16="http://schemas.microsoft.com/office/drawing/2014/main" id="{41D3BEC6-417F-4748-B2B0-49F936F963C0}"/>
              </a:ext>
            </a:extLst>
          </p:cNvPr>
          <p:cNvSpPr txBox="1"/>
          <p:nvPr userDrawn="1"/>
        </p:nvSpPr>
        <p:spPr>
          <a:xfrm>
            <a:off x="4588556" y="1929069"/>
            <a:ext cx="3196903" cy="2050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4" name="Hexagon 4">
            <a:extLst>
              <a:ext uri="{FF2B5EF4-FFF2-40B4-BE49-F238E27FC236}">
                <a16:creationId xmlns:a16="http://schemas.microsoft.com/office/drawing/2014/main" id="{533E0A16-41E5-2341-BF69-7D835584D4B5}"/>
              </a:ext>
            </a:extLst>
          </p:cNvPr>
          <p:cNvSpPr txBox="1"/>
          <p:nvPr/>
        </p:nvSpPr>
        <p:spPr>
          <a:xfrm>
            <a:off x="4588556" y="2177162"/>
            <a:ext cx="3196903" cy="2050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0" name="Hexagon 4">
            <a:extLst>
              <a:ext uri="{FF2B5EF4-FFF2-40B4-BE49-F238E27FC236}">
                <a16:creationId xmlns:a16="http://schemas.microsoft.com/office/drawing/2014/main" id="{EBD1F527-071B-064B-8AFD-E04B70322F45}"/>
              </a:ext>
            </a:extLst>
          </p:cNvPr>
          <p:cNvSpPr txBox="1"/>
          <p:nvPr userDrawn="1"/>
        </p:nvSpPr>
        <p:spPr>
          <a:xfrm>
            <a:off x="4588556" y="2425255"/>
            <a:ext cx="3196903" cy="2050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6" name="Hexagon 4">
            <a:extLst>
              <a:ext uri="{FF2B5EF4-FFF2-40B4-BE49-F238E27FC236}">
                <a16:creationId xmlns:a16="http://schemas.microsoft.com/office/drawing/2014/main" id="{9D6417A9-DE78-2F48-AFCE-B79AAB6E7AB4}"/>
              </a:ext>
            </a:extLst>
          </p:cNvPr>
          <p:cNvSpPr txBox="1"/>
          <p:nvPr/>
        </p:nvSpPr>
        <p:spPr>
          <a:xfrm>
            <a:off x="4588556" y="2673348"/>
            <a:ext cx="3196903" cy="2050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2" name="Hexagon 4">
            <a:extLst>
              <a:ext uri="{FF2B5EF4-FFF2-40B4-BE49-F238E27FC236}">
                <a16:creationId xmlns:a16="http://schemas.microsoft.com/office/drawing/2014/main" id="{79E01C65-A9DA-9D4B-BF03-429419C9CB29}"/>
              </a:ext>
            </a:extLst>
          </p:cNvPr>
          <p:cNvSpPr txBox="1"/>
          <p:nvPr userDrawn="1"/>
        </p:nvSpPr>
        <p:spPr>
          <a:xfrm>
            <a:off x="4588556" y="2921441"/>
            <a:ext cx="3196903" cy="2050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16012" marR="0" lvl="0" indent="0" defTabSz="160028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8" name="Text Placeholder 2">
            <a:extLst>
              <a:ext uri="{FF2B5EF4-FFF2-40B4-BE49-F238E27FC236}">
                <a16:creationId xmlns:a16="http://schemas.microsoft.com/office/drawing/2014/main" id="{D73BFC7E-95A1-5A4E-90C8-7E292C27BA9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591111" y="1933576"/>
            <a:ext cx="3191172" cy="1968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159" name="Text Placeholder 2">
            <a:extLst>
              <a:ext uri="{FF2B5EF4-FFF2-40B4-BE49-F238E27FC236}">
                <a16:creationId xmlns:a16="http://schemas.microsoft.com/office/drawing/2014/main" id="{C08D102C-72F5-0F40-9131-87D3EE9EDD5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591111" y="2183219"/>
            <a:ext cx="3191172" cy="19630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160" name="Text Placeholder 2">
            <a:extLst>
              <a:ext uri="{FF2B5EF4-FFF2-40B4-BE49-F238E27FC236}">
                <a16:creationId xmlns:a16="http://schemas.microsoft.com/office/drawing/2014/main" id="{5B2F3434-BB57-6B4D-90F2-F38A02B0B20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591111" y="2427399"/>
            <a:ext cx="3191172" cy="19630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C92C0C96-3DEC-2C4D-8A9A-01CD2706C52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591111" y="2677929"/>
            <a:ext cx="3191172" cy="19630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162" name="Text Placeholder 2">
            <a:extLst>
              <a:ext uri="{FF2B5EF4-FFF2-40B4-BE49-F238E27FC236}">
                <a16:creationId xmlns:a16="http://schemas.microsoft.com/office/drawing/2014/main" id="{4A53FA2E-20B4-914E-BC06-A21E3BF6176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91111" y="2925284"/>
            <a:ext cx="3191172" cy="19630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5pPr marL="0" indent="0" algn="ctr">
              <a:buNone/>
              <a:defRPr sz="900" b="0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166" name="Text Placeholder 10">
            <a:extLst>
              <a:ext uri="{FF2B5EF4-FFF2-40B4-BE49-F238E27FC236}">
                <a16:creationId xmlns:a16="http://schemas.microsoft.com/office/drawing/2014/main" id="{19FAB4C8-B47A-4FBB-9D96-C1BA95C5D137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7855633" y="1936446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7" name="Text Placeholder 10">
            <a:extLst>
              <a:ext uri="{FF2B5EF4-FFF2-40B4-BE49-F238E27FC236}">
                <a16:creationId xmlns:a16="http://schemas.microsoft.com/office/drawing/2014/main" id="{283BF699-9E77-4BB0-AF73-A531BB39B92B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619810" y="1936446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8" name="Text Placeholder 10">
            <a:extLst>
              <a:ext uri="{FF2B5EF4-FFF2-40B4-BE49-F238E27FC236}">
                <a16:creationId xmlns:a16="http://schemas.microsoft.com/office/drawing/2014/main" id="{F1873FFE-9A45-4F6F-9CB1-7AB278EB83E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9385355" y="1936446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9" name="Text Placeholder 10">
            <a:extLst>
              <a:ext uri="{FF2B5EF4-FFF2-40B4-BE49-F238E27FC236}">
                <a16:creationId xmlns:a16="http://schemas.microsoft.com/office/drawing/2014/main" id="{E685A2B6-7444-49B0-9E7A-BA0D3D3E93C0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10150900" y="1936446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0" name="Text Placeholder 10">
            <a:extLst>
              <a:ext uri="{FF2B5EF4-FFF2-40B4-BE49-F238E27FC236}">
                <a16:creationId xmlns:a16="http://schemas.microsoft.com/office/drawing/2014/main" id="{FAA80504-5196-4C11-AD2C-CBA4EC0D6628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10916446" y="1936446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1" name="Text Placeholder 10">
            <a:extLst>
              <a:ext uri="{FF2B5EF4-FFF2-40B4-BE49-F238E27FC236}">
                <a16:creationId xmlns:a16="http://schemas.microsoft.com/office/drawing/2014/main" id="{BFC06C83-3D47-4705-8C09-A5A536EF740F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855633" y="2184539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Text Placeholder 10">
            <a:extLst>
              <a:ext uri="{FF2B5EF4-FFF2-40B4-BE49-F238E27FC236}">
                <a16:creationId xmlns:a16="http://schemas.microsoft.com/office/drawing/2014/main" id="{0F92086C-8E67-481F-9DD6-7D550B05966F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619810" y="2184539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Text Placeholder 10">
            <a:extLst>
              <a:ext uri="{FF2B5EF4-FFF2-40B4-BE49-F238E27FC236}">
                <a16:creationId xmlns:a16="http://schemas.microsoft.com/office/drawing/2014/main" id="{F731D521-2546-4481-8491-F37EDED371E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9385355" y="2184539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Text Placeholder 10">
            <a:extLst>
              <a:ext uri="{FF2B5EF4-FFF2-40B4-BE49-F238E27FC236}">
                <a16:creationId xmlns:a16="http://schemas.microsoft.com/office/drawing/2014/main" id="{CB53C832-1B3B-466A-899C-9344D774F796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0150900" y="2184539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Text Placeholder 10">
            <a:extLst>
              <a:ext uri="{FF2B5EF4-FFF2-40B4-BE49-F238E27FC236}">
                <a16:creationId xmlns:a16="http://schemas.microsoft.com/office/drawing/2014/main" id="{F8B836FC-98CF-4BE0-ABBB-EFAD8E6AC14B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0916446" y="2184539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Text Placeholder 10">
            <a:extLst>
              <a:ext uri="{FF2B5EF4-FFF2-40B4-BE49-F238E27FC236}">
                <a16:creationId xmlns:a16="http://schemas.microsoft.com/office/drawing/2014/main" id="{6DD5A8C1-F426-47B1-91CC-2F26DB66E9B1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7855633" y="2432632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Text Placeholder 10">
            <a:extLst>
              <a:ext uri="{FF2B5EF4-FFF2-40B4-BE49-F238E27FC236}">
                <a16:creationId xmlns:a16="http://schemas.microsoft.com/office/drawing/2014/main" id="{5014F920-D63C-424A-AA58-1B41150C2549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8619810" y="2432632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Text Placeholder 10">
            <a:extLst>
              <a:ext uri="{FF2B5EF4-FFF2-40B4-BE49-F238E27FC236}">
                <a16:creationId xmlns:a16="http://schemas.microsoft.com/office/drawing/2014/main" id="{6375740D-C698-459A-9637-DB55B23714BB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9385355" y="2432632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Text Placeholder 10">
            <a:extLst>
              <a:ext uri="{FF2B5EF4-FFF2-40B4-BE49-F238E27FC236}">
                <a16:creationId xmlns:a16="http://schemas.microsoft.com/office/drawing/2014/main" id="{5C3781FC-3EDA-48F2-A60E-D7F0322C5E2F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0150900" y="2432632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Text Placeholder 10">
            <a:extLst>
              <a:ext uri="{FF2B5EF4-FFF2-40B4-BE49-F238E27FC236}">
                <a16:creationId xmlns:a16="http://schemas.microsoft.com/office/drawing/2014/main" id="{10F86215-C75E-4B4C-B0E4-BB78B4E87A5A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0916446" y="2432632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1" name="Text Placeholder 10">
            <a:extLst>
              <a:ext uri="{FF2B5EF4-FFF2-40B4-BE49-F238E27FC236}">
                <a16:creationId xmlns:a16="http://schemas.microsoft.com/office/drawing/2014/main" id="{379E8E93-AF92-4AFF-BB98-8BAED4D76209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7855633" y="2680725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2" name="Text Placeholder 10">
            <a:extLst>
              <a:ext uri="{FF2B5EF4-FFF2-40B4-BE49-F238E27FC236}">
                <a16:creationId xmlns:a16="http://schemas.microsoft.com/office/drawing/2014/main" id="{4E654DEE-73DB-4961-B0FA-D08856EC0B7E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8619810" y="2680725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3" name="Text Placeholder 10">
            <a:extLst>
              <a:ext uri="{FF2B5EF4-FFF2-40B4-BE49-F238E27FC236}">
                <a16:creationId xmlns:a16="http://schemas.microsoft.com/office/drawing/2014/main" id="{ADD398EC-A8CD-4638-BE91-02A0A1C34DEA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385355" y="2680725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4" name="Text Placeholder 10">
            <a:extLst>
              <a:ext uri="{FF2B5EF4-FFF2-40B4-BE49-F238E27FC236}">
                <a16:creationId xmlns:a16="http://schemas.microsoft.com/office/drawing/2014/main" id="{33D4C528-5342-444B-B5B4-09A3D2005634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0150900" y="2680725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5" name="Text Placeholder 10">
            <a:extLst>
              <a:ext uri="{FF2B5EF4-FFF2-40B4-BE49-F238E27FC236}">
                <a16:creationId xmlns:a16="http://schemas.microsoft.com/office/drawing/2014/main" id="{D7A78631-B8B0-44A3-A9EB-1267DF196F70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0916446" y="2680725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6" name="Text Placeholder 10">
            <a:extLst>
              <a:ext uri="{FF2B5EF4-FFF2-40B4-BE49-F238E27FC236}">
                <a16:creationId xmlns:a16="http://schemas.microsoft.com/office/drawing/2014/main" id="{069284EB-9C9F-40ED-BCFF-E18E03CDDFAE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7855633" y="2928818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7" name="Text Placeholder 10">
            <a:extLst>
              <a:ext uri="{FF2B5EF4-FFF2-40B4-BE49-F238E27FC236}">
                <a16:creationId xmlns:a16="http://schemas.microsoft.com/office/drawing/2014/main" id="{22C4CB1E-7C9B-411A-BC92-F261169715A7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8619810" y="2928818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8" name="Text Placeholder 10">
            <a:extLst>
              <a:ext uri="{FF2B5EF4-FFF2-40B4-BE49-F238E27FC236}">
                <a16:creationId xmlns:a16="http://schemas.microsoft.com/office/drawing/2014/main" id="{82A3829E-BBB0-4BB2-9D31-5EC57BEF3966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9385355" y="2928818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9" name="Text Placeholder 10">
            <a:extLst>
              <a:ext uri="{FF2B5EF4-FFF2-40B4-BE49-F238E27FC236}">
                <a16:creationId xmlns:a16="http://schemas.microsoft.com/office/drawing/2014/main" id="{6BD4DDE0-FD3D-4F05-A104-0D3A850A427F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0150900" y="2928818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0" name="Text Placeholder 10">
            <a:extLst>
              <a:ext uri="{FF2B5EF4-FFF2-40B4-BE49-F238E27FC236}">
                <a16:creationId xmlns:a16="http://schemas.microsoft.com/office/drawing/2014/main" id="{0B953B56-EADF-4D71-AAA4-6B1893E642A3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0916446" y="2928818"/>
            <a:ext cx="691676" cy="197642"/>
          </a:xfrm>
          <a:solidFill>
            <a:srgbClr val="BFBFBF"/>
          </a:solidFill>
        </p:spPr>
        <p:txBody>
          <a:bodyPr/>
          <a:lstStyle>
            <a:lvl1pPr marL="635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6E139C3E-C1C5-66B2-91A6-30522F922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47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76582-5EFA-FE46-B39C-C7D03406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AB9C6-0D53-1045-B850-1001C4A9B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46DC8-69B4-0545-B728-2A197CA2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A51143-1A8A-A449-A200-8A54C9FC4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6" y="2561608"/>
            <a:ext cx="11269663" cy="1008061"/>
          </a:xfrm>
          <a:solidFill>
            <a:schemeClr val="bg1"/>
          </a:solidFill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IE" noProof="0"/>
              <a:t>Click to add headline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2BE9047-8D72-DBBD-1BB4-5962E718F3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4B4159F-8760-D919-2618-BA13D187694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74A9-C506-2F69-AFCC-30A654EE1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05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4811A98-1911-4441-A502-515478CB0103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42914" y="1507858"/>
            <a:ext cx="5492186" cy="254952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IE" noProof="0" dirty="0"/>
          </a:p>
        </p:txBody>
      </p:sp>
      <p:sp>
        <p:nvSpPr>
          <p:cNvPr id="24" name="Chart Placeholder 16">
            <a:extLst>
              <a:ext uri="{FF2B5EF4-FFF2-40B4-BE49-F238E27FC236}">
                <a16:creationId xmlns:a16="http://schemas.microsoft.com/office/drawing/2014/main" id="{C7445F04-84EA-1145-9F32-60DCB3B6AABF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6220395" y="1507858"/>
            <a:ext cx="5492186" cy="254952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IE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B64349-08E2-FA40-BBE5-377CE4B29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8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7F7F6C-5DC9-9440-BEE7-7BF1B38C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5F522-8690-A947-94FA-77C5CDE2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302CC5-7ABF-4C4B-A9EF-5299AFA3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91EEE33-8364-41E8-A174-613ACA4DA4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2913" y="4184199"/>
            <a:ext cx="5492187" cy="19910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IE" noProof="0" dirty="0"/>
              <a:t>Click to add text</a:t>
            </a:r>
          </a:p>
          <a:p>
            <a:pPr lvl="1"/>
            <a:r>
              <a:rPr lang="en-IE" noProof="0" dirty="0"/>
              <a:t>Second level</a:t>
            </a:r>
          </a:p>
          <a:p>
            <a:pPr lvl="2"/>
            <a:r>
              <a:rPr lang="en-IE" noProof="0" dirty="0"/>
              <a:t>Third level</a:t>
            </a:r>
          </a:p>
          <a:p>
            <a:pPr lvl="3"/>
            <a:r>
              <a:rPr lang="en-IE" noProof="0" dirty="0"/>
              <a:t>Fourth level</a:t>
            </a:r>
          </a:p>
          <a:p>
            <a:pPr lvl="4"/>
            <a:r>
              <a:rPr lang="en-IE" noProof="0" dirty="0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DAE6BB4-EFE0-45AB-A32D-54F6733DCE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20395" y="4184199"/>
            <a:ext cx="5492185" cy="19910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IE" noProof="0"/>
              <a:t>Click to add text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78ACCD4-2E99-41C8-9A54-CD21D9F05E6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6218260" y="3704594"/>
            <a:ext cx="2091847" cy="353659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marL="108000" indent="0">
              <a:buNone/>
            </a:pPr>
            <a:r>
              <a:rPr lang="en-IE" sz="800" b="1" i="0" dirty="0">
                <a:solidFill>
                  <a:schemeClr val="tx2"/>
                </a:solidFill>
                <a:effectLst/>
                <a:latin typeface="+mn-lt"/>
              </a:rPr>
              <a:t>Figure A1 </a:t>
            </a:r>
            <a:r>
              <a:rPr lang="en-IE" sz="800" dirty="0">
                <a:solidFill>
                  <a:schemeClr val="tx2"/>
                </a:solidFill>
                <a:latin typeface="+mn-lt"/>
              </a:rPr>
              <a:t>Lorem ipsum </a:t>
            </a:r>
            <a:r>
              <a:rPr lang="en-IE" sz="800" dirty="0" err="1">
                <a:solidFill>
                  <a:schemeClr val="tx2"/>
                </a:solidFill>
                <a:latin typeface="+mn-lt"/>
              </a:rPr>
              <a:t>dolor</a:t>
            </a:r>
            <a:r>
              <a:rPr lang="en-IE" sz="800" dirty="0">
                <a:solidFill>
                  <a:schemeClr val="tx2"/>
                </a:solidFill>
                <a:latin typeface="+mn-lt"/>
              </a:rPr>
              <a:t>, 2000.</a:t>
            </a:r>
            <a:endParaRPr lang="en-IE" sz="800" b="0" i="0" dirty="0"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53A6FD1-3D39-9203-67DA-145FE086E8B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2E0B3ED-E98B-0378-0A6B-988C42B58EA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620557-64BA-690D-86FE-24733ED79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44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5">
            <a:extLst>
              <a:ext uri="{FF2B5EF4-FFF2-40B4-BE49-F238E27FC236}">
                <a16:creationId xmlns:a16="http://schemas.microsoft.com/office/drawing/2014/main" id="{AC608C4F-B161-374C-B7CC-C9B42444B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21" y="704117"/>
            <a:ext cx="6360969" cy="538231"/>
          </a:xfrm>
        </p:spPr>
        <p:txBody>
          <a:bodyPr>
            <a:noAutofit/>
          </a:bodyPr>
          <a:lstStyle>
            <a:lvl1pPr marL="6351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 dirty="0"/>
              <a:t>Click to add title</a:t>
            </a:r>
          </a:p>
        </p:txBody>
      </p:sp>
      <p:graphicFrame>
        <p:nvGraphicFramePr>
          <p:cNvPr id="95" name="Table 51">
            <a:extLst>
              <a:ext uri="{FF2B5EF4-FFF2-40B4-BE49-F238E27FC236}">
                <a16:creationId xmlns:a16="http://schemas.microsoft.com/office/drawing/2014/main" id="{139BE143-74BD-4E2C-96A2-20CC7EC5D2B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43309037"/>
              </p:ext>
            </p:extLst>
          </p:nvPr>
        </p:nvGraphicFramePr>
        <p:xfrm>
          <a:off x="454442" y="1315794"/>
          <a:ext cx="11274383" cy="5008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7783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2120265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2099310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2031965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97400">
                  <a:extLst>
                    <a:ext uri="{9D8B030D-6E8A-4147-A177-3AD203B41FA5}">
                      <a16:colId xmlns:a16="http://schemas.microsoft.com/office/drawing/2014/main" val="560620649"/>
                    </a:ext>
                  </a:extLst>
                </a:gridCol>
                <a:gridCol w="2074710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</a:tblGrid>
              <a:tr h="284083">
                <a:tc>
                  <a:txBody>
                    <a:bodyPr/>
                    <a:lstStyle/>
                    <a:p>
                      <a:pPr marL="7200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Project Workstream</a:t>
                      </a:r>
                      <a:endParaRPr lang="en-IE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0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RAG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Jan/22 – Week 1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Jan/22 – Week 2</a:t>
                      </a: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Jan/22 –Week 3</a:t>
                      </a: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Jan/22 –Week 4</a:t>
                      </a:r>
                      <a:endParaRPr kumimoji="0" lang="en-IE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48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rgbClr val="D14600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76382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rgbClr val="D14600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6414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7932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9821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018386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341997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228827"/>
                  </a:ext>
                </a:extLst>
              </a:tr>
              <a:tr h="364525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516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56265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860636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94508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59228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911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99520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B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612132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144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5597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9C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53486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33586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9C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94153"/>
                  </a:ext>
                </a:extLst>
              </a:tr>
            </a:tbl>
          </a:graphicData>
        </a:graphic>
      </p:graphicFrame>
      <p:sp>
        <p:nvSpPr>
          <p:cNvPr id="260" name="Text Placeholder 2">
            <a:extLst>
              <a:ext uri="{FF2B5EF4-FFF2-40B4-BE49-F238E27FC236}">
                <a16:creationId xmlns:a16="http://schemas.microsoft.com/office/drawing/2014/main" id="{15E554E1-3E4E-4280-AB0B-DD2144957E3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6107" y="1622370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7729BA81-8DB7-4603-A862-4C5522983F5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107" y="1868601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id="{1D28357D-C1D2-4D29-8E40-0E481C5E920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76107" y="2102438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7C730F23-501E-4606-AFF2-10A6E3558D5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6107" y="2340069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FBD43A5C-EBBC-429E-851F-B80F5B97DF5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6107" y="2573624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50D6014C-54DC-4561-95E5-9B3E0624C07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6107" y="2807179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6" name="Text Placeholder 2">
            <a:extLst>
              <a:ext uri="{FF2B5EF4-FFF2-40B4-BE49-F238E27FC236}">
                <a16:creationId xmlns:a16="http://schemas.microsoft.com/office/drawing/2014/main" id="{74E43D6B-F6F8-40A1-9D1B-7B2359D454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76107" y="3047082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4FCBBA02-C9EA-4F33-87AD-63C98F9876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6107" y="3278999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F160373A-62BE-40B5-9AD4-66B2CA294F3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6107" y="3531570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26AA0E8D-B296-4C7D-91A6-4DFA65A43CA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6107" y="4114010"/>
            <a:ext cx="2053579" cy="195964"/>
          </a:xfrm>
        </p:spPr>
        <p:txBody>
          <a:bodyPr anchor="ctr" anchorCtr="0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tx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9716BBD3-1D04-42F3-942E-5BA606B37D3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6107" y="4353913"/>
            <a:ext cx="2053579" cy="195964"/>
          </a:xfrm>
        </p:spPr>
        <p:txBody>
          <a:bodyPr anchor="ctr" anchorCtr="0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tx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1" name="Text Placeholder 2">
            <a:extLst>
              <a:ext uri="{FF2B5EF4-FFF2-40B4-BE49-F238E27FC236}">
                <a16:creationId xmlns:a16="http://schemas.microsoft.com/office/drawing/2014/main" id="{7EDE0E5F-0283-4785-9E4E-1349322F0BC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76107" y="4585830"/>
            <a:ext cx="2053579" cy="195964"/>
          </a:xfrm>
        </p:spPr>
        <p:txBody>
          <a:bodyPr anchor="ctr" anchorCtr="0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tx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F4F0EA85-C37C-4411-806E-6CE6115A047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6107" y="4823161"/>
            <a:ext cx="2053579" cy="195964"/>
          </a:xfrm>
        </p:spPr>
        <p:txBody>
          <a:bodyPr anchor="ctr" anchorCtr="0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tx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3" name="Text Placeholder 2">
            <a:extLst>
              <a:ext uri="{FF2B5EF4-FFF2-40B4-BE49-F238E27FC236}">
                <a16:creationId xmlns:a16="http://schemas.microsoft.com/office/drawing/2014/main" id="{1834D159-09F1-41C7-932B-386FAECF29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6107" y="5116606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4" name="Text Placeholder 2">
            <a:extLst>
              <a:ext uri="{FF2B5EF4-FFF2-40B4-BE49-F238E27FC236}">
                <a16:creationId xmlns:a16="http://schemas.microsoft.com/office/drawing/2014/main" id="{6C417973-0949-4E1D-9765-DBB2054B3E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76107" y="5347498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5" name="Text Placeholder 2">
            <a:extLst>
              <a:ext uri="{FF2B5EF4-FFF2-40B4-BE49-F238E27FC236}">
                <a16:creationId xmlns:a16="http://schemas.microsoft.com/office/drawing/2014/main" id="{02E87949-A621-4134-A8B1-3D78D0A24C3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76107" y="5638522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DA0F2337-95D1-424D-88E4-6F415C34140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76107" y="5873472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7" name="Text Placeholder 2">
            <a:extLst>
              <a:ext uri="{FF2B5EF4-FFF2-40B4-BE49-F238E27FC236}">
                <a16:creationId xmlns:a16="http://schemas.microsoft.com/office/drawing/2014/main" id="{17117DDD-1B2D-4909-900C-440879ABFB4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6107" y="6113888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F45EA304-1723-4175-8F0D-1F2A7AC7542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326606" y="1608747"/>
            <a:ext cx="2079587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281" name="Text Placeholder 2">
            <a:extLst>
              <a:ext uri="{FF2B5EF4-FFF2-40B4-BE49-F238E27FC236}">
                <a16:creationId xmlns:a16="http://schemas.microsoft.com/office/drawing/2014/main" id="{13FA300A-9221-47DD-AE12-BDF563B9402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326606" y="2098993"/>
            <a:ext cx="2079587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E7F3F5D3-F1CB-4532-94D5-1C0EC228EDAE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3326606" y="2333489"/>
            <a:ext cx="2079587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733D1594-4DE4-43F4-8347-F0F906F1BED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326606" y="2573058"/>
            <a:ext cx="2079587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4" name="Text Placeholder 2">
            <a:extLst>
              <a:ext uri="{FF2B5EF4-FFF2-40B4-BE49-F238E27FC236}">
                <a16:creationId xmlns:a16="http://schemas.microsoft.com/office/drawing/2014/main" id="{7945BACC-1CEC-4D2A-9190-9396F7DA288B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326606" y="2807883"/>
            <a:ext cx="2079587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5" name="Text Placeholder 2">
            <a:extLst>
              <a:ext uri="{FF2B5EF4-FFF2-40B4-BE49-F238E27FC236}">
                <a16:creationId xmlns:a16="http://schemas.microsoft.com/office/drawing/2014/main" id="{71226DC5-27A0-41B4-A6CC-33B8880E4FF6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3326606" y="3042379"/>
            <a:ext cx="2079587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53D92E14-8033-49F6-8FBA-353ED580E78A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3326606" y="3261044"/>
            <a:ext cx="2079587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7" name="Text Placeholder 2">
            <a:extLst>
              <a:ext uri="{FF2B5EF4-FFF2-40B4-BE49-F238E27FC236}">
                <a16:creationId xmlns:a16="http://schemas.microsoft.com/office/drawing/2014/main" id="{54D35EC6-DE19-4A23-A77C-DBDE3E83C40A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3326606" y="3532015"/>
            <a:ext cx="2079587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FF6D006C-7E7D-4169-BA61-342A3A3B5973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3326606" y="4101592"/>
            <a:ext cx="2079587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9" name="Text Placeholder 2">
            <a:extLst>
              <a:ext uri="{FF2B5EF4-FFF2-40B4-BE49-F238E27FC236}">
                <a16:creationId xmlns:a16="http://schemas.microsoft.com/office/drawing/2014/main" id="{9782CE55-9619-4F67-B11D-7FC6F7617423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3326606" y="4575214"/>
            <a:ext cx="2079587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0" name="Text Placeholder 2">
            <a:extLst>
              <a:ext uri="{FF2B5EF4-FFF2-40B4-BE49-F238E27FC236}">
                <a16:creationId xmlns:a16="http://schemas.microsoft.com/office/drawing/2014/main" id="{325E1C28-0A1B-423C-AB29-DECC444221A7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3326606" y="4809818"/>
            <a:ext cx="2079587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1" name="Text Placeholder 2">
            <a:extLst>
              <a:ext uri="{FF2B5EF4-FFF2-40B4-BE49-F238E27FC236}">
                <a16:creationId xmlns:a16="http://schemas.microsoft.com/office/drawing/2014/main" id="{71CC1B11-B1F9-421B-8E4A-6AA1160B7ED6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3326606" y="5111022"/>
            <a:ext cx="2079587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5C7B4796-115C-4EAC-9F84-CA51B033E95D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3326606" y="5639458"/>
            <a:ext cx="2079587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0045F718-7628-4803-8BED-C0DD1F6F2AEB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3326606" y="5877665"/>
            <a:ext cx="2079587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5" name="Text Placeholder 2">
            <a:extLst>
              <a:ext uri="{FF2B5EF4-FFF2-40B4-BE49-F238E27FC236}">
                <a16:creationId xmlns:a16="http://schemas.microsoft.com/office/drawing/2014/main" id="{B4B1E8E9-934E-4FCC-A5C7-6084E26E1CEA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3326606" y="6111129"/>
            <a:ext cx="2079587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64D0A8FA-B4BF-4948-9504-16ABF2C11E8C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3326606" y="3765852"/>
            <a:ext cx="2079587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7" name="Text Placeholder 2">
            <a:extLst>
              <a:ext uri="{FF2B5EF4-FFF2-40B4-BE49-F238E27FC236}">
                <a16:creationId xmlns:a16="http://schemas.microsoft.com/office/drawing/2014/main" id="{70AED507-3674-4361-B7A4-C3290BBE7B9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326606" y="1855438"/>
            <a:ext cx="2079587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72E16146-E1CE-4AE7-8AC3-5720BD5EC1EE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3326606" y="5340427"/>
            <a:ext cx="2079587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B3513405-92FC-4C19-91B3-BB1C891BA50A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3326606" y="4335866"/>
            <a:ext cx="2079587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1" name="Text Placeholder 2">
            <a:extLst>
              <a:ext uri="{FF2B5EF4-FFF2-40B4-BE49-F238E27FC236}">
                <a16:creationId xmlns:a16="http://schemas.microsoft.com/office/drawing/2014/main" id="{DCE075C7-6BFB-45AE-8016-2A724BFF8E87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5443538" y="1608747"/>
            <a:ext cx="2053579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302" name="Text Placeholder 2">
            <a:extLst>
              <a:ext uri="{FF2B5EF4-FFF2-40B4-BE49-F238E27FC236}">
                <a16:creationId xmlns:a16="http://schemas.microsoft.com/office/drawing/2014/main" id="{1F6F8828-FEA4-4CCB-8522-C44BC986B91A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5443538" y="2098993"/>
            <a:ext cx="2053579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DE8CCB4E-34AA-4D39-9090-87082335DBB4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5443538" y="2333489"/>
            <a:ext cx="2053579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4" name="Text Placeholder 2">
            <a:extLst>
              <a:ext uri="{FF2B5EF4-FFF2-40B4-BE49-F238E27FC236}">
                <a16:creationId xmlns:a16="http://schemas.microsoft.com/office/drawing/2014/main" id="{37477006-B4A2-411E-BEBC-CC60A78CEEA1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5443538" y="2573058"/>
            <a:ext cx="2053579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D0F1D0D2-F1F3-4A14-8E15-9AAE359A1584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5443538" y="2807883"/>
            <a:ext cx="2053579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6" name="Text Placeholder 2">
            <a:extLst>
              <a:ext uri="{FF2B5EF4-FFF2-40B4-BE49-F238E27FC236}">
                <a16:creationId xmlns:a16="http://schemas.microsoft.com/office/drawing/2014/main" id="{F0460746-6524-4AA0-8FFD-A1294846A3B5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5443538" y="3042379"/>
            <a:ext cx="2053579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8" name="Text Placeholder 2">
            <a:extLst>
              <a:ext uri="{FF2B5EF4-FFF2-40B4-BE49-F238E27FC236}">
                <a16:creationId xmlns:a16="http://schemas.microsoft.com/office/drawing/2014/main" id="{C415CF89-207A-4988-9BCC-40DB415ED7EE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5443538" y="3261044"/>
            <a:ext cx="2053579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9" name="Text Placeholder 2">
            <a:extLst>
              <a:ext uri="{FF2B5EF4-FFF2-40B4-BE49-F238E27FC236}">
                <a16:creationId xmlns:a16="http://schemas.microsoft.com/office/drawing/2014/main" id="{39AC29BA-6986-4EF8-BAEB-EC1D019000D4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>
            <a:off x="5443538" y="3532015"/>
            <a:ext cx="2053579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0" name="Text Placeholder 2">
            <a:extLst>
              <a:ext uri="{FF2B5EF4-FFF2-40B4-BE49-F238E27FC236}">
                <a16:creationId xmlns:a16="http://schemas.microsoft.com/office/drawing/2014/main" id="{8FEA23F0-6CCC-4497-9F29-30F4310E47FF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5443538" y="4101592"/>
            <a:ext cx="2053579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1" name="Text Placeholder 2">
            <a:extLst>
              <a:ext uri="{FF2B5EF4-FFF2-40B4-BE49-F238E27FC236}">
                <a16:creationId xmlns:a16="http://schemas.microsoft.com/office/drawing/2014/main" id="{095EC6C3-FD96-41AC-80AC-0DB00094B03E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5443538" y="4575214"/>
            <a:ext cx="2053579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08A3019A-7A48-496C-85FD-9C2AEC6AFE66}"/>
              </a:ext>
            </a:extLst>
          </p:cNvPr>
          <p:cNvSpPr>
            <a:spLocks noGrp="1"/>
          </p:cNvSpPr>
          <p:nvPr>
            <p:ph type="body" sz="quarter" idx="194" hasCustomPrompt="1"/>
          </p:nvPr>
        </p:nvSpPr>
        <p:spPr>
          <a:xfrm>
            <a:off x="5443538" y="4809818"/>
            <a:ext cx="2053579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7F13C75F-3878-4609-9BB4-E3B479A9AA50}"/>
              </a:ext>
            </a:extLst>
          </p:cNvPr>
          <p:cNvSpPr>
            <a:spLocks noGrp="1"/>
          </p:cNvSpPr>
          <p:nvPr>
            <p:ph type="body" sz="quarter" idx="195" hasCustomPrompt="1"/>
          </p:nvPr>
        </p:nvSpPr>
        <p:spPr>
          <a:xfrm>
            <a:off x="5443538" y="5111022"/>
            <a:ext cx="2053579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5" name="Text Placeholder 2">
            <a:extLst>
              <a:ext uri="{FF2B5EF4-FFF2-40B4-BE49-F238E27FC236}">
                <a16:creationId xmlns:a16="http://schemas.microsoft.com/office/drawing/2014/main" id="{48FF4B77-978B-4861-B957-207F60AB9544}"/>
              </a:ext>
            </a:extLst>
          </p:cNvPr>
          <p:cNvSpPr>
            <a:spLocks noGrp="1"/>
          </p:cNvSpPr>
          <p:nvPr>
            <p:ph type="body" sz="quarter" idx="196" hasCustomPrompt="1"/>
          </p:nvPr>
        </p:nvSpPr>
        <p:spPr>
          <a:xfrm>
            <a:off x="5443538" y="5639458"/>
            <a:ext cx="2053579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6" name="Text Placeholder 2">
            <a:extLst>
              <a:ext uri="{FF2B5EF4-FFF2-40B4-BE49-F238E27FC236}">
                <a16:creationId xmlns:a16="http://schemas.microsoft.com/office/drawing/2014/main" id="{8579C2D6-B21C-477E-8C0B-07784A413F8F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5443538" y="5877665"/>
            <a:ext cx="2053579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7" name="Text Placeholder 2">
            <a:extLst>
              <a:ext uri="{FF2B5EF4-FFF2-40B4-BE49-F238E27FC236}">
                <a16:creationId xmlns:a16="http://schemas.microsoft.com/office/drawing/2014/main" id="{2E5A3218-C19A-4B9E-B34F-FC8C0E419599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5443538" y="6111129"/>
            <a:ext cx="2053579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8" name="Text Placeholder 2">
            <a:extLst>
              <a:ext uri="{FF2B5EF4-FFF2-40B4-BE49-F238E27FC236}">
                <a16:creationId xmlns:a16="http://schemas.microsoft.com/office/drawing/2014/main" id="{F41D8714-5494-4519-99E2-222C11566959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5443538" y="3765852"/>
            <a:ext cx="2053579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9" name="Text Placeholder 2">
            <a:extLst>
              <a:ext uri="{FF2B5EF4-FFF2-40B4-BE49-F238E27FC236}">
                <a16:creationId xmlns:a16="http://schemas.microsoft.com/office/drawing/2014/main" id="{E2EAF08F-8F6F-4827-B8B8-9F1EA9A1428B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5443538" y="1855438"/>
            <a:ext cx="2053579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320" name="Text Placeholder 2">
            <a:extLst>
              <a:ext uri="{FF2B5EF4-FFF2-40B4-BE49-F238E27FC236}">
                <a16:creationId xmlns:a16="http://schemas.microsoft.com/office/drawing/2014/main" id="{BCE7BAEE-0E8D-4419-9566-E46471955D04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5443538" y="5340427"/>
            <a:ext cx="2053579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322" name="Text Placeholder 2">
            <a:extLst>
              <a:ext uri="{FF2B5EF4-FFF2-40B4-BE49-F238E27FC236}">
                <a16:creationId xmlns:a16="http://schemas.microsoft.com/office/drawing/2014/main" id="{0A3F08FA-A879-4F9F-BD96-D51F4D212AC0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5443538" y="4335866"/>
            <a:ext cx="2053579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3" name="Text Placeholder 2">
            <a:extLst>
              <a:ext uri="{FF2B5EF4-FFF2-40B4-BE49-F238E27FC236}">
                <a16:creationId xmlns:a16="http://schemas.microsoft.com/office/drawing/2014/main" id="{0C134376-593A-443E-95AD-851332A27B17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7562850" y="1608747"/>
            <a:ext cx="1977193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324" name="Text Placeholder 2">
            <a:extLst>
              <a:ext uri="{FF2B5EF4-FFF2-40B4-BE49-F238E27FC236}">
                <a16:creationId xmlns:a16="http://schemas.microsoft.com/office/drawing/2014/main" id="{EC2701DB-E728-4F14-89DD-5EDAA49F896A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7562850" y="2098993"/>
            <a:ext cx="1977193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5" name="Text Placeholder 2">
            <a:extLst>
              <a:ext uri="{FF2B5EF4-FFF2-40B4-BE49-F238E27FC236}">
                <a16:creationId xmlns:a16="http://schemas.microsoft.com/office/drawing/2014/main" id="{067FB01B-17DD-4B25-9FEE-6A32F716D4A0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7562850" y="2333489"/>
            <a:ext cx="1977193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6" name="Text Placeholder 2">
            <a:extLst>
              <a:ext uri="{FF2B5EF4-FFF2-40B4-BE49-F238E27FC236}">
                <a16:creationId xmlns:a16="http://schemas.microsoft.com/office/drawing/2014/main" id="{6E2D09EF-321D-469A-B05A-41945C7B10DE}"/>
              </a:ext>
            </a:extLst>
          </p:cNvPr>
          <p:cNvSpPr>
            <a:spLocks noGrp="1"/>
          </p:cNvSpPr>
          <p:nvPr>
            <p:ph type="body" sz="quarter" idx="206" hasCustomPrompt="1"/>
          </p:nvPr>
        </p:nvSpPr>
        <p:spPr>
          <a:xfrm>
            <a:off x="7562850" y="2573058"/>
            <a:ext cx="1977193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7" name="Text Placeholder 2">
            <a:extLst>
              <a:ext uri="{FF2B5EF4-FFF2-40B4-BE49-F238E27FC236}">
                <a16:creationId xmlns:a16="http://schemas.microsoft.com/office/drawing/2014/main" id="{55FB4FC1-252B-4AD0-97C5-616D71AB1AD7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7562850" y="2807883"/>
            <a:ext cx="1977193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9" name="Text Placeholder 2">
            <a:extLst>
              <a:ext uri="{FF2B5EF4-FFF2-40B4-BE49-F238E27FC236}">
                <a16:creationId xmlns:a16="http://schemas.microsoft.com/office/drawing/2014/main" id="{C8F064EA-E866-4C54-8A02-907D31926CCA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7562850" y="3042379"/>
            <a:ext cx="1977193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0" name="Text Placeholder 2">
            <a:extLst>
              <a:ext uri="{FF2B5EF4-FFF2-40B4-BE49-F238E27FC236}">
                <a16:creationId xmlns:a16="http://schemas.microsoft.com/office/drawing/2014/main" id="{1BFAFC93-1DD1-47E2-814E-F3FB921AB107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7562850" y="3261044"/>
            <a:ext cx="1977193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1" name="Text Placeholder 2">
            <a:extLst>
              <a:ext uri="{FF2B5EF4-FFF2-40B4-BE49-F238E27FC236}">
                <a16:creationId xmlns:a16="http://schemas.microsoft.com/office/drawing/2014/main" id="{580BCA2E-45BE-4D9F-91B6-525D545B828E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7562850" y="3532015"/>
            <a:ext cx="1977193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2" name="Text Placeholder 2">
            <a:extLst>
              <a:ext uri="{FF2B5EF4-FFF2-40B4-BE49-F238E27FC236}">
                <a16:creationId xmlns:a16="http://schemas.microsoft.com/office/drawing/2014/main" id="{CA1C2BF7-F071-4439-8AA8-38D0F02EB47A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7562850" y="4101592"/>
            <a:ext cx="1977193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3" name="Text Placeholder 2">
            <a:extLst>
              <a:ext uri="{FF2B5EF4-FFF2-40B4-BE49-F238E27FC236}">
                <a16:creationId xmlns:a16="http://schemas.microsoft.com/office/drawing/2014/main" id="{2E660732-3505-445D-9E39-614B1C04B9C5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7562850" y="4575214"/>
            <a:ext cx="1977193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4" name="Text Placeholder 2">
            <a:extLst>
              <a:ext uri="{FF2B5EF4-FFF2-40B4-BE49-F238E27FC236}">
                <a16:creationId xmlns:a16="http://schemas.microsoft.com/office/drawing/2014/main" id="{24F4BC01-77C3-4B5A-898F-CC4D1EEDE5B4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7562850" y="4809818"/>
            <a:ext cx="1977193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6" name="Text Placeholder 2">
            <a:extLst>
              <a:ext uri="{FF2B5EF4-FFF2-40B4-BE49-F238E27FC236}">
                <a16:creationId xmlns:a16="http://schemas.microsoft.com/office/drawing/2014/main" id="{D28D4AF2-7692-4715-AAD8-B223BB4D54DE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7562850" y="5111022"/>
            <a:ext cx="1977193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7" name="Text Placeholder 2">
            <a:extLst>
              <a:ext uri="{FF2B5EF4-FFF2-40B4-BE49-F238E27FC236}">
                <a16:creationId xmlns:a16="http://schemas.microsoft.com/office/drawing/2014/main" id="{A6FAC1C2-B7A9-43E3-AFDA-14B412C337DD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7562850" y="5639458"/>
            <a:ext cx="1977193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8" name="Text Placeholder 2">
            <a:extLst>
              <a:ext uri="{FF2B5EF4-FFF2-40B4-BE49-F238E27FC236}">
                <a16:creationId xmlns:a16="http://schemas.microsoft.com/office/drawing/2014/main" id="{3FD91332-D358-4BF2-A40C-8364B76EB990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7562850" y="5877665"/>
            <a:ext cx="1977193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9" name="Text Placeholder 2">
            <a:extLst>
              <a:ext uri="{FF2B5EF4-FFF2-40B4-BE49-F238E27FC236}">
                <a16:creationId xmlns:a16="http://schemas.microsoft.com/office/drawing/2014/main" id="{3881200B-D9BA-4FFC-BEE3-1A4D85AB494F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7562850" y="6111129"/>
            <a:ext cx="1977193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0" name="Text Placeholder 2">
            <a:extLst>
              <a:ext uri="{FF2B5EF4-FFF2-40B4-BE49-F238E27FC236}">
                <a16:creationId xmlns:a16="http://schemas.microsoft.com/office/drawing/2014/main" id="{05804361-CD47-4088-BBE1-D7EE2E12526D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562850" y="3765852"/>
            <a:ext cx="1977193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1" name="Text Placeholder 2">
            <a:extLst>
              <a:ext uri="{FF2B5EF4-FFF2-40B4-BE49-F238E27FC236}">
                <a16:creationId xmlns:a16="http://schemas.microsoft.com/office/drawing/2014/main" id="{9EA6FE3B-05C0-4979-BCA6-6DBDD42F3A36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562850" y="1855438"/>
            <a:ext cx="1977193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343" name="Text Placeholder 2">
            <a:extLst>
              <a:ext uri="{FF2B5EF4-FFF2-40B4-BE49-F238E27FC236}">
                <a16:creationId xmlns:a16="http://schemas.microsoft.com/office/drawing/2014/main" id="{9F63449F-6F06-4016-B3C6-B4011418A981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7562850" y="5340427"/>
            <a:ext cx="1977193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344" name="Text Placeholder 2">
            <a:extLst>
              <a:ext uri="{FF2B5EF4-FFF2-40B4-BE49-F238E27FC236}">
                <a16:creationId xmlns:a16="http://schemas.microsoft.com/office/drawing/2014/main" id="{12AD363A-5BFB-400C-A767-9792427104B5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7562850" y="4335866"/>
            <a:ext cx="1977193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5" name="Text Placeholder 2">
            <a:extLst>
              <a:ext uri="{FF2B5EF4-FFF2-40B4-BE49-F238E27FC236}">
                <a16:creationId xmlns:a16="http://schemas.microsoft.com/office/drawing/2014/main" id="{B149BE4B-7D4F-4FC6-B9AC-E372DB41AC3D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9577388" y="1608747"/>
            <a:ext cx="21236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346" name="Text Placeholder 2">
            <a:extLst>
              <a:ext uri="{FF2B5EF4-FFF2-40B4-BE49-F238E27FC236}">
                <a16:creationId xmlns:a16="http://schemas.microsoft.com/office/drawing/2014/main" id="{304C23CD-05E8-42C9-AFA1-3458D0008059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9577388" y="2098993"/>
            <a:ext cx="21236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7" name="Text Placeholder 2">
            <a:extLst>
              <a:ext uri="{FF2B5EF4-FFF2-40B4-BE49-F238E27FC236}">
                <a16:creationId xmlns:a16="http://schemas.microsoft.com/office/drawing/2014/main" id="{DE2A50D1-5773-4851-8BA3-3E8A1B0899A8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9577388" y="2333489"/>
            <a:ext cx="21236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8" name="Text Placeholder 2">
            <a:extLst>
              <a:ext uri="{FF2B5EF4-FFF2-40B4-BE49-F238E27FC236}">
                <a16:creationId xmlns:a16="http://schemas.microsoft.com/office/drawing/2014/main" id="{A968BA11-F111-4DB7-9B38-BA074E3B8AA5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9577388" y="2573058"/>
            <a:ext cx="21236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9" name="Text Placeholder 2">
            <a:extLst>
              <a:ext uri="{FF2B5EF4-FFF2-40B4-BE49-F238E27FC236}">
                <a16:creationId xmlns:a16="http://schemas.microsoft.com/office/drawing/2014/main" id="{6AA3C197-8AD7-4164-B502-246242F58FED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9577388" y="2807883"/>
            <a:ext cx="21236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0" name="Text Placeholder 2">
            <a:extLst>
              <a:ext uri="{FF2B5EF4-FFF2-40B4-BE49-F238E27FC236}">
                <a16:creationId xmlns:a16="http://schemas.microsoft.com/office/drawing/2014/main" id="{0AED023B-03ED-4809-B5C1-304060B126F1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9577388" y="3042379"/>
            <a:ext cx="21236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1" name="Text Placeholder 2">
            <a:extLst>
              <a:ext uri="{FF2B5EF4-FFF2-40B4-BE49-F238E27FC236}">
                <a16:creationId xmlns:a16="http://schemas.microsoft.com/office/drawing/2014/main" id="{C0740FBE-E12D-48AA-8B66-4134AB8FFD3A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9577388" y="3261044"/>
            <a:ext cx="21236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2" name="Text Placeholder 2">
            <a:extLst>
              <a:ext uri="{FF2B5EF4-FFF2-40B4-BE49-F238E27FC236}">
                <a16:creationId xmlns:a16="http://schemas.microsoft.com/office/drawing/2014/main" id="{EAD66E06-5261-4C13-A3B7-B69C97A37AE1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9577388" y="3532015"/>
            <a:ext cx="21236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3" name="Text Placeholder 2">
            <a:extLst>
              <a:ext uri="{FF2B5EF4-FFF2-40B4-BE49-F238E27FC236}">
                <a16:creationId xmlns:a16="http://schemas.microsoft.com/office/drawing/2014/main" id="{BFD4D836-459E-4CD1-8D86-BB0435851E3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9577388" y="4101592"/>
            <a:ext cx="21236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4" name="Text Placeholder 2">
            <a:extLst>
              <a:ext uri="{FF2B5EF4-FFF2-40B4-BE49-F238E27FC236}">
                <a16:creationId xmlns:a16="http://schemas.microsoft.com/office/drawing/2014/main" id="{403F7E16-C221-4AD3-8B8C-3CA960C94F2A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9577388" y="4575214"/>
            <a:ext cx="21236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5" name="Text Placeholder 2">
            <a:extLst>
              <a:ext uri="{FF2B5EF4-FFF2-40B4-BE49-F238E27FC236}">
                <a16:creationId xmlns:a16="http://schemas.microsoft.com/office/drawing/2014/main" id="{90BC85A3-ED41-44BE-A8D6-F0ED69554080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9577388" y="4809818"/>
            <a:ext cx="21236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7" name="Text Placeholder 2">
            <a:extLst>
              <a:ext uri="{FF2B5EF4-FFF2-40B4-BE49-F238E27FC236}">
                <a16:creationId xmlns:a16="http://schemas.microsoft.com/office/drawing/2014/main" id="{A43865A6-B64F-4EFB-956F-21CCC5592D84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9577388" y="5111022"/>
            <a:ext cx="21236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8" name="Text Placeholder 2">
            <a:extLst>
              <a:ext uri="{FF2B5EF4-FFF2-40B4-BE49-F238E27FC236}">
                <a16:creationId xmlns:a16="http://schemas.microsoft.com/office/drawing/2014/main" id="{681D0808-13BE-48FD-8737-0F769C0510C7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9577388" y="5639458"/>
            <a:ext cx="21236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9" name="Text Placeholder 2">
            <a:extLst>
              <a:ext uri="{FF2B5EF4-FFF2-40B4-BE49-F238E27FC236}">
                <a16:creationId xmlns:a16="http://schemas.microsoft.com/office/drawing/2014/main" id="{67093941-B153-42C5-81F3-68B8AC49DE67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9577388" y="5877665"/>
            <a:ext cx="21236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0" name="Text Placeholder 2">
            <a:extLst>
              <a:ext uri="{FF2B5EF4-FFF2-40B4-BE49-F238E27FC236}">
                <a16:creationId xmlns:a16="http://schemas.microsoft.com/office/drawing/2014/main" id="{4B5B2E28-6553-4F8B-A018-1787CF225835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9577388" y="6111129"/>
            <a:ext cx="21236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1" name="Text Placeholder 2">
            <a:extLst>
              <a:ext uri="{FF2B5EF4-FFF2-40B4-BE49-F238E27FC236}">
                <a16:creationId xmlns:a16="http://schemas.microsoft.com/office/drawing/2014/main" id="{0F8B247A-8470-4FB0-95AB-A6E9D7071CED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9577388" y="3765852"/>
            <a:ext cx="21236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2" name="Text Placeholder 2">
            <a:extLst>
              <a:ext uri="{FF2B5EF4-FFF2-40B4-BE49-F238E27FC236}">
                <a16:creationId xmlns:a16="http://schemas.microsoft.com/office/drawing/2014/main" id="{5C04DDA4-530D-4FE3-9CC0-CEEAA731524A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9577388" y="1855438"/>
            <a:ext cx="21236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364" name="Text Placeholder 2">
            <a:extLst>
              <a:ext uri="{FF2B5EF4-FFF2-40B4-BE49-F238E27FC236}">
                <a16:creationId xmlns:a16="http://schemas.microsoft.com/office/drawing/2014/main" id="{BC4290B4-BCEE-4CCD-91CC-E2F9BDB599B3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9577388" y="5340427"/>
            <a:ext cx="21236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365" name="Text Placeholder 2">
            <a:extLst>
              <a:ext uri="{FF2B5EF4-FFF2-40B4-BE49-F238E27FC236}">
                <a16:creationId xmlns:a16="http://schemas.microsoft.com/office/drawing/2014/main" id="{9E7F765B-19C1-4D66-BAD8-805D8CC4E53B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9577388" y="4335866"/>
            <a:ext cx="21236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98" name="Picture Placeholder 6">
            <a:extLst>
              <a:ext uri="{FF2B5EF4-FFF2-40B4-BE49-F238E27FC236}">
                <a16:creationId xmlns:a16="http://schemas.microsoft.com/office/drawing/2014/main" id="{F42995BD-0217-E5DA-A868-C76582CDA93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99" name="Picture Placeholder 6">
            <a:extLst>
              <a:ext uri="{FF2B5EF4-FFF2-40B4-BE49-F238E27FC236}">
                <a16:creationId xmlns:a16="http://schemas.microsoft.com/office/drawing/2014/main" id="{B5727341-036A-0E02-7D0D-725A430994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FDD27DCF-5E3E-BCC1-C0A7-A1D5D6354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46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5">
            <a:extLst>
              <a:ext uri="{FF2B5EF4-FFF2-40B4-BE49-F238E27FC236}">
                <a16:creationId xmlns:a16="http://schemas.microsoft.com/office/drawing/2014/main" id="{AC608C4F-B161-374C-B7CC-C9B42444B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21" y="704117"/>
            <a:ext cx="6475315" cy="538231"/>
          </a:xfrm>
        </p:spPr>
        <p:txBody>
          <a:bodyPr>
            <a:noAutofit/>
          </a:bodyPr>
          <a:lstStyle>
            <a:lvl1pPr marL="6351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 dirty="0"/>
              <a:t>Click to add title</a:t>
            </a:r>
          </a:p>
        </p:txBody>
      </p:sp>
      <p:graphicFrame>
        <p:nvGraphicFramePr>
          <p:cNvPr id="95" name="Table 51">
            <a:extLst>
              <a:ext uri="{FF2B5EF4-FFF2-40B4-BE49-F238E27FC236}">
                <a16:creationId xmlns:a16="http://schemas.microsoft.com/office/drawing/2014/main" id="{139BE143-74BD-4E2C-96A2-20CC7EC5D2B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51531527"/>
              </p:ext>
            </p:extLst>
          </p:nvPr>
        </p:nvGraphicFramePr>
        <p:xfrm>
          <a:off x="454441" y="1315786"/>
          <a:ext cx="11283118" cy="5008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5742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679955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1205995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1216819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1216818">
                  <a:extLst>
                    <a:ext uri="{9D8B030D-6E8A-4147-A177-3AD203B41FA5}">
                      <a16:colId xmlns:a16="http://schemas.microsoft.com/office/drawing/2014/main" val="451751157"/>
                    </a:ext>
                  </a:extLst>
                </a:gridCol>
                <a:gridCol w="1219994">
                  <a:extLst>
                    <a:ext uri="{9D8B030D-6E8A-4147-A177-3AD203B41FA5}">
                      <a16:colId xmlns:a16="http://schemas.microsoft.com/office/drawing/2014/main" val="372441201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4100467475"/>
                    </a:ext>
                  </a:extLst>
                </a:gridCol>
                <a:gridCol w="1201457">
                  <a:extLst>
                    <a:ext uri="{9D8B030D-6E8A-4147-A177-3AD203B41FA5}">
                      <a16:colId xmlns:a16="http://schemas.microsoft.com/office/drawing/2014/main" val="1531671007"/>
                    </a:ext>
                  </a:extLst>
                </a:gridCol>
              </a:tblGrid>
              <a:tr h="284083">
                <a:tc>
                  <a:txBody>
                    <a:bodyPr/>
                    <a:lstStyle/>
                    <a:p>
                      <a:pPr marL="72000" algn="l" defTabSz="422041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Project Workstream</a:t>
                      </a:r>
                      <a:endParaRPr lang="en-IE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0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RAG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July 21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Aug 21</a:t>
                      </a: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Sept 21</a:t>
                      </a: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Oct 21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Nov 21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Dec 21</a:t>
                      </a:r>
                      <a:endParaRPr lang="en-IE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Jan 21</a:t>
                      </a: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rgbClr val="D14600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76382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rgbClr val="D14600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6414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7932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9821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018386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341997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228827"/>
                  </a:ext>
                </a:extLst>
              </a:tr>
              <a:tr h="364525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46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516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56265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860636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94508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59228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911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99520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612132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144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5597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53486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335863"/>
                  </a:ext>
                </a:extLst>
              </a:tr>
              <a:tr h="235471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9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7463" marT="7463" marB="3582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94153"/>
                  </a:ext>
                </a:extLst>
              </a:tr>
            </a:tbl>
          </a:graphicData>
        </a:graphic>
      </p:graphicFrame>
      <p:sp>
        <p:nvSpPr>
          <p:cNvPr id="279" name="Text Placeholder 2">
            <a:extLst>
              <a:ext uri="{FF2B5EF4-FFF2-40B4-BE49-F238E27FC236}">
                <a16:creationId xmlns:a16="http://schemas.microsoft.com/office/drawing/2014/main" id="{A8C78968-C515-4FA5-9F57-5C8B345723B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251138" y="1617456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C23657BA-22FD-4DFE-A2E4-FA7EC10367D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327329" y="1617456"/>
            <a:ext cx="11787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1" name="Text Placeholder 2">
            <a:extLst>
              <a:ext uri="{FF2B5EF4-FFF2-40B4-BE49-F238E27FC236}">
                <a16:creationId xmlns:a16="http://schemas.microsoft.com/office/drawing/2014/main" id="{356CC627-1CEB-4BDD-A597-0DF9ACCCCE6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558327" y="1617456"/>
            <a:ext cx="1156710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BDEC9FD1-C0D7-486D-BDD5-7A881FAE21A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457169" y="1617456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DA4F01FC-7A3F-4777-8908-4434E9A33BD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673340" y="1617456"/>
            <a:ext cx="1166296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4" name="Text Placeholder 2">
            <a:extLst>
              <a:ext uri="{FF2B5EF4-FFF2-40B4-BE49-F238E27FC236}">
                <a16:creationId xmlns:a16="http://schemas.microsoft.com/office/drawing/2014/main" id="{20989393-80F6-4114-8990-147194136D3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97491" y="1617456"/>
            <a:ext cx="1161994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85" name="Text Placeholder 2">
            <a:extLst>
              <a:ext uri="{FF2B5EF4-FFF2-40B4-BE49-F238E27FC236}">
                <a16:creationId xmlns:a16="http://schemas.microsoft.com/office/drawing/2014/main" id="{74B05B02-82B6-40F0-94BA-DF4CAC9BA61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7003" y="1617456"/>
            <a:ext cx="117280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3" name="Text Placeholder 2">
            <a:extLst>
              <a:ext uri="{FF2B5EF4-FFF2-40B4-BE49-F238E27FC236}">
                <a16:creationId xmlns:a16="http://schemas.microsoft.com/office/drawing/2014/main" id="{9B64AFB2-7519-4A36-B6D6-3AE22BDCCA9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251138" y="2098993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CBD9FD4B-0899-4738-B7BB-B4A92AE3163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327329" y="2098995"/>
            <a:ext cx="11787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5" name="Text Placeholder 2">
            <a:extLst>
              <a:ext uri="{FF2B5EF4-FFF2-40B4-BE49-F238E27FC236}">
                <a16:creationId xmlns:a16="http://schemas.microsoft.com/office/drawing/2014/main" id="{4E924C43-CC69-44A8-ADF1-93EECA222CA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0558327" y="2098993"/>
            <a:ext cx="1156710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F58D9047-7068-4332-95F7-89E717D78E03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457169" y="2098993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7" name="Text Placeholder 2">
            <a:extLst>
              <a:ext uri="{FF2B5EF4-FFF2-40B4-BE49-F238E27FC236}">
                <a16:creationId xmlns:a16="http://schemas.microsoft.com/office/drawing/2014/main" id="{60F611CA-3C5A-444E-8399-35AE5B9729AE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673340" y="2098993"/>
            <a:ext cx="1166296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88E1016B-3505-41BD-97E9-7052DDBD69AC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897491" y="2098993"/>
            <a:ext cx="1161994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FC9566AF-A299-4B8C-8653-30D8AE2D0F9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07003" y="2098993"/>
            <a:ext cx="117280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0" name="Text Placeholder 2">
            <a:extLst>
              <a:ext uri="{FF2B5EF4-FFF2-40B4-BE49-F238E27FC236}">
                <a16:creationId xmlns:a16="http://schemas.microsoft.com/office/drawing/2014/main" id="{74472071-5357-4E29-896A-E20FF3AAED3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3251138" y="2333489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301" name="Text Placeholder 2">
            <a:extLst>
              <a:ext uri="{FF2B5EF4-FFF2-40B4-BE49-F238E27FC236}">
                <a16:creationId xmlns:a16="http://schemas.microsoft.com/office/drawing/2014/main" id="{A011962E-27BC-4E8D-A21A-4ACD86702C70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327329" y="2333491"/>
            <a:ext cx="11787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2" name="Text Placeholder 2">
            <a:extLst>
              <a:ext uri="{FF2B5EF4-FFF2-40B4-BE49-F238E27FC236}">
                <a16:creationId xmlns:a16="http://schemas.microsoft.com/office/drawing/2014/main" id="{30F689B5-59F1-4130-966D-0B30019DAEE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0558327" y="2333489"/>
            <a:ext cx="1156710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356B917C-10E7-4DAD-923C-185A057B9712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4457169" y="2333489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4" name="Text Placeholder 2">
            <a:extLst>
              <a:ext uri="{FF2B5EF4-FFF2-40B4-BE49-F238E27FC236}">
                <a16:creationId xmlns:a16="http://schemas.microsoft.com/office/drawing/2014/main" id="{8B774385-8022-4BE1-9655-3D821DDEDB4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673340" y="2333489"/>
            <a:ext cx="1166296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E3C90B2A-0816-42B2-B8B6-6F1AEDF996B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897491" y="2333489"/>
            <a:ext cx="1161994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6" name="Text Placeholder 2">
            <a:extLst>
              <a:ext uri="{FF2B5EF4-FFF2-40B4-BE49-F238E27FC236}">
                <a16:creationId xmlns:a16="http://schemas.microsoft.com/office/drawing/2014/main" id="{A2B21139-486C-4A3B-A693-3C23EA3CAB3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107003" y="2333489"/>
            <a:ext cx="117280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7" name="Text Placeholder 2">
            <a:extLst>
              <a:ext uri="{FF2B5EF4-FFF2-40B4-BE49-F238E27FC236}">
                <a16:creationId xmlns:a16="http://schemas.microsoft.com/office/drawing/2014/main" id="{F3B02408-4307-41E1-B3E1-0F9A735FF67C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251138" y="2573058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8" name="Text Placeholder 2">
            <a:extLst>
              <a:ext uri="{FF2B5EF4-FFF2-40B4-BE49-F238E27FC236}">
                <a16:creationId xmlns:a16="http://schemas.microsoft.com/office/drawing/2014/main" id="{36FFAF6D-1979-492C-9E2D-F130079F5892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327329" y="2573061"/>
            <a:ext cx="11787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09" name="Text Placeholder 2">
            <a:extLst>
              <a:ext uri="{FF2B5EF4-FFF2-40B4-BE49-F238E27FC236}">
                <a16:creationId xmlns:a16="http://schemas.microsoft.com/office/drawing/2014/main" id="{9A6A7C25-FB7C-4B4A-B440-1B5C5DC79992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0558327" y="2573058"/>
            <a:ext cx="1156710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0" name="Text Placeholder 2">
            <a:extLst>
              <a:ext uri="{FF2B5EF4-FFF2-40B4-BE49-F238E27FC236}">
                <a16:creationId xmlns:a16="http://schemas.microsoft.com/office/drawing/2014/main" id="{126F91A7-226F-4FD2-A6E8-4C659A0DC3D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57169" y="2573058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1" name="Text Placeholder 2">
            <a:extLst>
              <a:ext uri="{FF2B5EF4-FFF2-40B4-BE49-F238E27FC236}">
                <a16:creationId xmlns:a16="http://schemas.microsoft.com/office/drawing/2014/main" id="{ED58F32C-3A25-4D66-8BED-C75062863687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673340" y="2573058"/>
            <a:ext cx="1166296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EAB15981-EE38-4380-8339-2B03DC5637D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6897491" y="2573058"/>
            <a:ext cx="1161994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06F18277-6687-472C-8F25-C1CA6A0B90A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107003" y="2573058"/>
            <a:ext cx="117280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4" name="Text Placeholder 2">
            <a:extLst>
              <a:ext uri="{FF2B5EF4-FFF2-40B4-BE49-F238E27FC236}">
                <a16:creationId xmlns:a16="http://schemas.microsoft.com/office/drawing/2014/main" id="{2A0616C9-0A8A-49AB-8418-DBC33D700B19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251138" y="2807883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5" name="Text Placeholder 2">
            <a:extLst>
              <a:ext uri="{FF2B5EF4-FFF2-40B4-BE49-F238E27FC236}">
                <a16:creationId xmlns:a16="http://schemas.microsoft.com/office/drawing/2014/main" id="{6815F842-672C-46F3-BBB4-1F7194959B67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327329" y="2807887"/>
            <a:ext cx="11787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6" name="Text Placeholder 2">
            <a:extLst>
              <a:ext uri="{FF2B5EF4-FFF2-40B4-BE49-F238E27FC236}">
                <a16:creationId xmlns:a16="http://schemas.microsoft.com/office/drawing/2014/main" id="{EC4D01F4-59BD-4978-93E6-888682451B00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558327" y="2807883"/>
            <a:ext cx="1156710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7" name="Text Placeholder 2">
            <a:extLst>
              <a:ext uri="{FF2B5EF4-FFF2-40B4-BE49-F238E27FC236}">
                <a16:creationId xmlns:a16="http://schemas.microsoft.com/office/drawing/2014/main" id="{61FE4A2F-30E6-45E6-B693-48A8D15566B8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4457169" y="2807883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8" name="Text Placeholder 2">
            <a:extLst>
              <a:ext uri="{FF2B5EF4-FFF2-40B4-BE49-F238E27FC236}">
                <a16:creationId xmlns:a16="http://schemas.microsoft.com/office/drawing/2014/main" id="{4C089572-6A5D-489C-9A23-96A8F74C9579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5673340" y="2807883"/>
            <a:ext cx="1166296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19" name="Text Placeholder 2">
            <a:extLst>
              <a:ext uri="{FF2B5EF4-FFF2-40B4-BE49-F238E27FC236}">
                <a16:creationId xmlns:a16="http://schemas.microsoft.com/office/drawing/2014/main" id="{3213FDB3-2415-43A4-99D3-F32EF4D3D6F1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6897491" y="2807883"/>
            <a:ext cx="1161994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0" name="Text Placeholder 2">
            <a:extLst>
              <a:ext uri="{FF2B5EF4-FFF2-40B4-BE49-F238E27FC236}">
                <a16:creationId xmlns:a16="http://schemas.microsoft.com/office/drawing/2014/main" id="{03D7E6E4-4F26-4BD2-ABE3-55F237BA868A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8107003" y="2807883"/>
            <a:ext cx="117280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1" name="Text Placeholder 2">
            <a:extLst>
              <a:ext uri="{FF2B5EF4-FFF2-40B4-BE49-F238E27FC236}">
                <a16:creationId xmlns:a16="http://schemas.microsoft.com/office/drawing/2014/main" id="{771AE562-0128-434B-BCC2-F59563523550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3251138" y="3042379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2" name="Text Placeholder 2">
            <a:extLst>
              <a:ext uri="{FF2B5EF4-FFF2-40B4-BE49-F238E27FC236}">
                <a16:creationId xmlns:a16="http://schemas.microsoft.com/office/drawing/2014/main" id="{EFFB8277-A6BE-4B7D-8A3B-47ECB9DB55B8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9327329" y="3042383"/>
            <a:ext cx="11787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3" name="Text Placeholder 2">
            <a:extLst>
              <a:ext uri="{FF2B5EF4-FFF2-40B4-BE49-F238E27FC236}">
                <a16:creationId xmlns:a16="http://schemas.microsoft.com/office/drawing/2014/main" id="{2C1AFAA2-55DD-427A-B4B4-249D1F2C6EB2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10558327" y="3042379"/>
            <a:ext cx="1156710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4" name="Text Placeholder 2">
            <a:extLst>
              <a:ext uri="{FF2B5EF4-FFF2-40B4-BE49-F238E27FC236}">
                <a16:creationId xmlns:a16="http://schemas.microsoft.com/office/drawing/2014/main" id="{BF50947F-1559-42E2-B161-3A6F78F6B8BA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4457169" y="3042379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5" name="Text Placeholder 2">
            <a:extLst>
              <a:ext uri="{FF2B5EF4-FFF2-40B4-BE49-F238E27FC236}">
                <a16:creationId xmlns:a16="http://schemas.microsoft.com/office/drawing/2014/main" id="{42387249-4B6D-4822-99DF-BB41C58A6D3B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5673340" y="3042379"/>
            <a:ext cx="1166296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6" name="Text Placeholder 2">
            <a:extLst>
              <a:ext uri="{FF2B5EF4-FFF2-40B4-BE49-F238E27FC236}">
                <a16:creationId xmlns:a16="http://schemas.microsoft.com/office/drawing/2014/main" id="{B9AF80B6-752E-4CBF-AF11-9ED0093C3149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6897491" y="3042379"/>
            <a:ext cx="1161994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7" name="Text Placeholder 2">
            <a:extLst>
              <a:ext uri="{FF2B5EF4-FFF2-40B4-BE49-F238E27FC236}">
                <a16:creationId xmlns:a16="http://schemas.microsoft.com/office/drawing/2014/main" id="{3B1E3245-E71E-4033-B86E-E7B6260C7541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8107003" y="3042379"/>
            <a:ext cx="117280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8" name="Text Placeholder 2">
            <a:extLst>
              <a:ext uri="{FF2B5EF4-FFF2-40B4-BE49-F238E27FC236}">
                <a16:creationId xmlns:a16="http://schemas.microsoft.com/office/drawing/2014/main" id="{5B615D44-403F-4475-8E16-5747900CAF9B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3251138" y="3261044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29" name="Text Placeholder 2">
            <a:extLst>
              <a:ext uri="{FF2B5EF4-FFF2-40B4-BE49-F238E27FC236}">
                <a16:creationId xmlns:a16="http://schemas.microsoft.com/office/drawing/2014/main" id="{DC362D2C-ADAB-4AD1-B80F-51570430C9B8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9327329" y="3261049"/>
            <a:ext cx="11787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0" name="Text Placeholder 2">
            <a:extLst>
              <a:ext uri="{FF2B5EF4-FFF2-40B4-BE49-F238E27FC236}">
                <a16:creationId xmlns:a16="http://schemas.microsoft.com/office/drawing/2014/main" id="{7029214F-4E83-47FB-B38E-DCEB38F604AE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10558327" y="3261044"/>
            <a:ext cx="1156710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1" name="Text Placeholder 2">
            <a:extLst>
              <a:ext uri="{FF2B5EF4-FFF2-40B4-BE49-F238E27FC236}">
                <a16:creationId xmlns:a16="http://schemas.microsoft.com/office/drawing/2014/main" id="{B54CFB5E-F9CF-4D06-BE8B-F7F23F2CCFEB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4457169" y="3261044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2" name="Text Placeholder 2">
            <a:extLst>
              <a:ext uri="{FF2B5EF4-FFF2-40B4-BE49-F238E27FC236}">
                <a16:creationId xmlns:a16="http://schemas.microsoft.com/office/drawing/2014/main" id="{09F73D94-0481-4EF0-9FAB-1BE66C4FB51A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5673340" y="3261044"/>
            <a:ext cx="1166296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3" name="Text Placeholder 2">
            <a:extLst>
              <a:ext uri="{FF2B5EF4-FFF2-40B4-BE49-F238E27FC236}">
                <a16:creationId xmlns:a16="http://schemas.microsoft.com/office/drawing/2014/main" id="{25B08416-48AB-4929-B3EC-D8062C833EAF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897491" y="3261044"/>
            <a:ext cx="1161994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4" name="Text Placeholder 2">
            <a:extLst>
              <a:ext uri="{FF2B5EF4-FFF2-40B4-BE49-F238E27FC236}">
                <a16:creationId xmlns:a16="http://schemas.microsoft.com/office/drawing/2014/main" id="{8CBF4623-9F3E-4E7D-B032-B5206AC2A425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8107003" y="3261044"/>
            <a:ext cx="117280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5" name="Text Placeholder 2">
            <a:extLst>
              <a:ext uri="{FF2B5EF4-FFF2-40B4-BE49-F238E27FC236}">
                <a16:creationId xmlns:a16="http://schemas.microsoft.com/office/drawing/2014/main" id="{F37FBA1D-EE75-4952-BD3F-670715E22673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3251138" y="3532015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6" name="Text Placeholder 2">
            <a:extLst>
              <a:ext uri="{FF2B5EF4-FFF2-40B4-BE49-F238E27FC236}">
                <a16:creationId xmlns:a16="http://schemas.microsoft.com/office/drawing/2014/main" id="{DB64477B-380A-4CDD-9459-4A49F3FC06B0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9327329" y="3532015"/>
            <a:ext cx="11787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7" name="Text Placeholder 2">
            <a:extLst>
              <a:ext uri="{FF2B5EF4-FFF2-40B4-BE49-F238E27FC236}">
                <a16:creationId xmlns:a16="http://schemas.microsoft.com/office/drawing/2014/main" id="{55F4242C-E59D-40CA-B7EA-2E8678DC21A6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0558327" y="3532015"/>
            <a:ext cx="1156710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8" name="Text Placeholder 2">
            <a:extLst>
              <a:ext uri="{FF2B5EF4-FFF2-40B4-BE49-F238E27FC236}">
                <a16:creationId xmlns:a16="http://schemas.microsoft.com/office/drawing/2014/main" id="{75CC6193-F222-4075-94AE-89BFFC476197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4457169" y="3532015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39" name="Text Placeholder 2">
            <a:extLst>
              <a:ext uri="{FF2B5EF4-FFF2-40B4-BE49-F238E27FC236}">
                <a16:creationId xmlns:a16="http://schemas.microsoft.com/office/drawing/2014/main" id="{6B6B0898-73C6-4744-AC82-381C046EA089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5673340" y="3532015"/>
            <a:ext cx="1166296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0" name="Text Placeholder 2">
            <a:extLst>
              <a:ext uri="{FF2B5EF4-FFF2-40B4-BE49-F238E27FC236}">
                <a16:creationId xmlns:a16="http://schemas.microsoft.com/office/drawing/2014/main" id="{8FA0E84A-CBEE-4CA8-A7D9-28B53750C87B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6897491" y="3532015"/>
            <a:ext cx="1161994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1" name="Text Placeholder 2">
            <a:extLst>
              <a:ext uri="{FF2B5EF4-FFF2-40B4-BE49-F238E27FC236}">
                <a16:creationId xmlns:a16="http://schemas.microsoft.com/office/drawing/2014/main" id="{F4495553-39C8-43E7-A79E-9EAF54A1ED8D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8107003" y="3532015"/>
            <a:ext cx="117280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2" name="Text Placeholder 2">
            <a:extLst>
              <a:ext uri="{FF2B5EF4-FFF2-40B4-BE49-F238E27FC236}">
                <a16:creationId xmlns:a16="http://schemas.microsoft.com/office/drawing/2014/main" id="{AF37BD9C-3DC7-4384-95F1-5813AE78E89F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3251138" y="4092068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3" name="Text Placeholder 2">
            <a:extLst>
              <a:ext uri="{FF2B5EF4-FFF2-40B4-BE49-F238E27FC236}">
                <a16:creationId xmlns:a16="http://schemas.microsoft.com/office/drawing/2014/main" id="{302AEDF1-C53D-416C-86B7-6A2DDAD4E3BD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9327329" y="4100235"/>
            <a:ext cx="11787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4" name="Text Placeholder 2">
            <a:extLst>
              <a:ext uri="{FF2B5EF4-FFF2-40B4-BE49-F238E27FC236}">
                <a16:creationId xmlns:a16="http://schemas.microsoft.com/office/drawing/2014/main" id="{D2B7AA54-F9F9-4D8C-A003-116336D78B26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10558327" y="4100235"/>
            <a:ext cx="1156710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5" name="Text Placeholder 2">
            <a:extLst>
              <a:ext uri="{FF2B5EF4-FFF2-40B4-BE49-F238E27FC236}">
                <a16:creationId xmlns:a16="http://schemas.microsoft.com/office/drawing/2014/main" id="{37D283C7-FB1D-4E3A-B217-9F49E2A100F2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4457169" y="4100235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6" name="Text Placeholder 2">
            <a:extLst>
              <a:ext uri="{FF2B5EF4-FFF2-40B4-BE49-F238E27FC236}">
                <a16:creationId xmlns:a16="http://schemas.microsoft.com/office/drawing/2014/main" id="{8BDE8178-8145-42F7-90B4-5467D01165E6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5673340" y="4100235"/>
            <a:ext cx="1166296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7" name="Text Placeholder 2">
            <a:extLst>
              <a:ext uri="{FF2B5EF4-FFF2-40B4-BE49-F238E27FC236}">
                <a16:creationId xmlns:a16="http://schemas.microsoft.com/office/drawing/2014/main" id="{CBFB208D-5DA5-4395-9D05-115778E0DCC0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6897491" y="4100235"/>
            <a:ext cx="1161994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8" name="Text Placeholder 2">
            <a:extLst>
              <a:ext uri="{FF2B5EF4-FFF2-40B4-BE49-F238E27FC236}">
                <a16:creationId xmlns:a16="http://schemas.microsoft.com/office/drawing/2014/main" id="{8E9E33A9-6AB0-41D5-812C-4AE9407BB234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8107003" y="4100235"/>
            <a:ext cx="117280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49" name="Text Placeholder 2">
            <a:extLst>
              <a:ext uri="{FF2B5EF4-FFF2-40B4-BE49-F238E27FC236}">
                <a16:creationId xmlns:a16="http://schemas.microsoft.com/office/drawing/2014/main" id="{E2A88848-8F36-4DC7-A2D9-686971B9AD0D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3251138" y="4323961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0" name="Text Placeholder 2">
            <a:extLst>
              <a:ext uri="{FF2B5EF4-FFF2-40B4-BE49-F238E27FC236}">
                <a16:creationId xmlns:a16="http://schemas.microsoft.com/office/drawing/2014/main" id="{C247C60E-09AD-4E4A-96A5-B060AE639445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9327329" y="4332128"/>
            <a:ext cx="11787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1" name="Text Placeholder 2">
            <a:extLst>
              <a:ext uri="{FF2B5EF4-FFF2-40B4-BE49-F238E27FC236}">
                <a16:creationId xmlns:a16="http://schemas.microsoft.com/office/drawing/2014/main" id="{557E3DA5-6E31-448A-A224-4BCEF5D08E1A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10558327" y="4332128"/>
            <a:ext cx="1156710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2" name="Text Placeholder 2">
            <a:extLst>
              <a:ext uri="{FF2B5EF4-FFF2-40B4-BE49-F238E27FC236}">
                <a16:creationId xmlns:a16="http://schemas.microsoft.com/office/drawing/2014/main" id="{1D939AD0-541E-4AF5-8A07-D0FC80562BC6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4457169" y="4332128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3" name="Text Placeholder 2">
            <a:extLst>
              <a:ext uri="{FF2B5EF4-FFF2-40B4-BE49-F238E27FC236}">
                <a16:creationId xmlns:a16="http://schemas.microsoft.com/office/drawing/2014/main" id="{CEC33D48-13E6-4AB3-96E7-985E91130F4A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673340" y="4332128"/>
            <a:ext cx="1166296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4" name="Text Placeholder 2">
            <a:extLst>
              <a:ext uri="{FF2B5EF4-FFF2-40B4-BE49-F238E27FC236}">
                <a16:creationId xmlns:a16="http://schemas.microsoft.com/office/drawing/2014/main" id="{6D447B85-E185-4A3F-8F58-C0A78136001A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6897491" y="4332128"/>
            <a:ext cx="1161994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5" name="Text Placeholder 2">
            <a:extLst>
              <a:ext uri="{FF2B5EF4-FFF2-40B4-BE49-F238E27FC236}">
                <a16:creationId xmlns:a16="http://schemas.microsoft.com/office/drawing/2014/main" id="{C0A1254B-746D-4786-AA0D-8B3062D25BE0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8107003" y="4332128"/>
            <a:ext cx="117280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6" name="Text Placeholder 2">
            <a:extLst>
              <a:ext uri="{FF2B5EF4-FFF2-40B4-BE49-F238E27FC236}">
                <a16:creationId xmlns:a16="http://schemas.microsoft.com/office/drawing/2014/main" id="{72569824-457E-45B1-9609-A4E7BA5A645C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3251138" y="4563309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7" name="Text Placeholder 2">
            <a:extLst>
              <a:ext uri="{FF2B5EF4-FFF2-40B4-BE49-F238E27FC236}">
                <a16:creationId xmlns:a16="http://schemas.microsoft.com/office/drawing/2014/main" id="{BDB37A18-06E0-4B2D-A6AD-9005827FF0BB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327329" y="4571476"/>
            <a:ext cx="11787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8" name="Text Placeholder 2">
            <a:extLst>
              <a:ext uri="{FF2B5EF4-FFF2-40B4-BE49-F238E27FC236}">
                <a16:creationId xmlns:a16="http://schemas.microsoft.com/office/drawing/2014/main" id="{61EBE8C7-8501-4B13-9E68-AAB32FB1FE7A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10558327" y="4571476"/>
            <a:ext cx="1156710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59" name="Text Placeholder 2">
            <a:extLst>
              <a:ext uri="{FF2B5EF4-FFF2-40B4-BE49-F238E27FC236}">
                <a16:creationId xmlns:a16="http://schemas.microsoft.com/office/drawing/2014/main" id="{F02E0A88-D348-46EC-AF53-8B138AD2DE43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4457169" y="4571476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0" name="Text Placeholder 2">
            <a:extLst>
              <a:ext uri="{FF2B5EF4-FFF2-40B4-BE49-F238E27FC236}">
                <a16:creationId xmlns:a16="http://schemas.microsoft.com/office/drawing/2014/main" id="{4923DE66-6FCF-4CA8-B217-94F2276B0EA4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5673340" y="4571476"/>
            <a:ext cx="1166296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1" name="Text Placeholder 2">
            <a:extLst>
              <a:ext uri="{FF2B5EF4-FFF2-40B4-BE49-F238E27FC236}">
                <a16:creationId xmlns:a16="http://schemas.microsoft.com/office/drawing/2014/main" id="{D0E54D8D-5EEC-48A8-9B5E-E276B9C3F6FD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6897491" y="4571476"/>
            <a:ext cx="1161994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2" name="Text Placeholder 2">
            <a:extLst>
              <a:ext uri="{FF2B5EF4-FFF2-40B4-BE49-F238E27FC236}">
                <a16:creationId xmlns:a16="http://schemas.microsoft.com/office/drawing/2014/main" id="{E7ECBD6D-9266-4ED0-8751-085186F13D42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8107003" y="4571476"/>
            <a:ext cx="117280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3" name="Text Placeholder 2">
            <a:extLst>
              <a:ext uri="{FF2B5EF4-FFF2-40B4-BE49-F238E27FC236}">
                <a16:creationId xmlns:a16="http://schemas.microsoft.com/office/drawing/2014/main" id="{C0B7F464-7138-4176-B613-9C2277E22249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3251138" y="4809850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4" name="Text Placeholder 2">
            <a:extLst>
              <a:ext uri="{FF2B5EF4-FFF2-40B4-BE49-F238E27FC236}">
                <a16:creationId xmlns:a16="http://schemas.microsoft.com/office/drawing/2014/main" id="{BEF584AB-5606-4565-B3AB-FF66E3F7EDF3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9327329" y="4809850"/>
            <a:ext cx="11787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5" name="Text Placeholder 2">
            <a:extLst>
              <a:ext uri="{FF2B5EF4-FFF2-40B4-BE49-F238E27FC236}">
                <a16:creationId xmlns:a16="http://schemas.microsoft.com/office/drawing/2014/main" id="{327DCB59-6324-4DEA-BAC3-59635EA595D4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10558327" y="4809850"/>
            <a:ext cx="1156710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6" name="Text Placeholder 2">
            <a:extLst>
              <a:ext uri="{FF2B5EF4-FFF2-40B4-BE49-F238E27FC236}">
                <a16:creationId xmlns:a16="http://schemas.microsoft.com/office/drawing/2014/main" id="{F3B108BD-F691-4488-9C64-A5A45F0B4967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4457169" y="4809850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7" name="Text Placeholder 2">
            <a:extLst>
              <a:ext uri="{FF2B5EF4-FFF2-40B4-BE49-F238E27FC236}">
                <a16:creationId xmlns:a16="http://schemas.microsoft.com/office/drawing/2014/main" id="{16292393-6EC8-40BE-AA22-8742809F3EDF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5673340" y="4809850"/>
            <a:ext cx="1166296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8" name="Text Placeholder 2">
            <a:extLst>
              <a:ext uri="{FF2B5EF4-FFF2-40B4-BE49-F238E27FC236}">
                <a16:creationId xmlns:a16="http://schemas.microsoft.com/office/drawing/2014/main" id="{8B35B240-9B6D-4A33-AE5F-35FB1EEF86FC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6897491" y="4809850"/>
            <a:ext cx="1161994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69" name="Text Placeholder 2">
            <a:extLst>
              <a:ext uri="{FF2B5EF4-FFF2-40B4-BE49-F238E27FC236}">
                <a16:creationId xmlns:a16="http://schemas.microsoft.com/office/drawing/2014/main" id="{504A3257-A304-4C42-AF31-B559724C6852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8107003" y="4809850"/>
            <a:ext cx="117280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0" name="Text Placeholder 2">
            <a:extLst>
              <a:ext uri="{FF2B5EF4-FFF2-40B4-BE49-F238E27FC236}">
                <a16:creationId xmlns:a16="http://schemas.microsoft.com/office/drawing/2014/main" id="{BF87FE8C-2460-4844-8127-9AB1ED4314C4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3251138" y="5099117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1" name="Text Placeholder 2">
            <a:extLst>
              <a:ext uri="{FF2B5EF4-FFF2-40B4-BE49-F238E27FC236}">
                <a16:creationId xmlns:a16="http://schemas.microsoft.com/office/drawing/2014/main" id="{CB73594A-F0E5-4505-B783-366BD9F27464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9327329" y="5104635"/>
            <a:ext cx="11787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2" name="Text Placeholder 2">
            <a:extLst>
              <a:ext uri="{FF2B5EF4-FFF2-40B4-BE49-F238E27FC236}">
                <a16:creationId xmlns:a16="http://schemas.microsoft.com/office/drawing/2014/main" id="{5F318609-E107-4493-9322-233FE52BACCB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0558327" y="5104635"/>
            <a:ext cx="1156710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3" name="Text Placeholder 2">
            <a:extLst>
              <a:ext uri="{FF2B5EF4-FFF2-40B4-BE49-F238E27FC236}">
                <a16:creationId xmlns:a16="http://schemas.microsoft.com/office/drawing/2014/main" id="{43727FA4-0DCB-4473-9FBA-E84957939BFB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4457169" y="5104635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4" name="Text Placeholder 2">
            <a:extLst>
              <a:ext uri="{FF2B5EF4-FFF2-40B4-BE49-F238E27FC236}">
                <a16:creationId xmlns:a16="http://schemas.microsoft.com/office/drawing/2014/main" id="{48BF960A-0DFA-4ACD-9B60-9EAAD489A499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5673340" y="5104635"/>
            <a:ext cx="1166296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5" name="Text Placeholder 2">
            <a:extLst>
              <a:ext uri="{FF2B5EF4-FFF2-40B4-BE49-F238E27FC236}">
                <a16:creationId xmlns:a16="http://schemas.microsoft.com/office/drawing/2014/main" id="{78B7D073-94EA-4E0B-8156-AC88F092D70B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6897491" y="5104635"/>
            <a:ext cx="1161994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6" name="Text Placeholder 2">
            <a:extLst>
              <a:ext uri="{FF2B5EF4-FFF2-40B4-BE49-F238E27FC236}">
                <a16:creationId xmlns:a16="http://schemas.microsoft.com/office/drawing/2014/main" id="{6A1D6AC7-4BC9-438A-A3AB-80B6F0ED6A6C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8107003" y="5104635"/>
            <a:ext cx="117280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7" name="Text Placeholder 2">
            <a:extLst>
              <a:ext uri="{FF2B5EF4-FFF2-40B4-BE49-F238E27FC236}">
                <a16:creationId xmlns:a16="http://schemas.microsoft.com/office/drawing/2014/main" id="{FD3F0873-CE76-4EE0-AAD4-15ECE37BF654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3251138" y="5333284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13556C5A-3880-4BDF-B1A0-B75FF95B64BB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9327329" y="5338802"/>
            <a:ext cx="11787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0C721227-49C2-436E-A527-952D578BAC67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0558327" y="5338802"/>
            <a:ext cx="1156710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52FAD417-137E-4EAE-B249-4C4D3B86A35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4457169" y="5338802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354FECB0-023A-48B2-A481-24A35DA4C3DC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5673340" y="5338802"/>
            <a:ext cx="1166296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2" name="Text Placeholder 2">
            <a:extLst>
              <a:ext uri="{FF2B5EF4-FFF2-40B4-BE49-F238E27FC236}">
                <a16:creationId xmlns:a16="http://schemas.microsoft.com/office/drawing/2014/main" id="{2658840A-5CD7-4864-ACC2-0CF2691E033D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97491" y="5338802"/>
            <a:ext cx="1161994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3" name="Text Placeholder 2">
            <a:extLst>
              <a:ext uri="{FF2B5EF4-FFF2-40B4-BE49-F238E27FC236}">
                <a16:creationId xmlns:a16="http://schemas.microsoft.com/office/drawing/2014/main" id="{C3457FE0-16ED-4658-B66F-2D6EE44E6F05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8107003" y="5338802"/>
            <a:ext cx="117280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4" name="Text Placeholder 2">
            <a:extLst>
              <a:ext uri="{FF2B5EF4-FFF2-40B4-BE49-F238E27FC236}">
                <a16:creationId xmlns:a16="http://schemas.microsoft.com/office/drawing/2014/main" id="{D2B09BD9-A83A-49D7-A1B7-318F8FD7E62C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3251138" y="5637077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5" name="Text Placeholder 2">
            <a:extLst>
              <a:ext uri="{FF2B5EF4-FFF2-40B4-BE49-F238E27FC236}">
                <a16:creationId xmlns:a16="http://schemas.microsoft.com/office/drawing/2014/main" id="{1E8A1FB9-455B-45D6-BB96-4AAD1900FE2C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9327329" y="5637131"/>
            <a:ext cx="117871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CD5A6819-2EB1-4816-963E-288C3972D06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0558327" y="5637131"/>
            <a:ext cx="1156710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C6BA54CB-5B3C-4014-8698-541415F4CFD8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4457169" y="5638430"/>
            <a:ext cx="1163891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99CDDA07-812F-424F-9FAD-AB55A754294F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5673340" y="5637131"/>
            <a:ext cx="1166296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A0728F3E-BEF2-48EE-9C9C-B527C36F96C9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6897491" y="5638430"/>
            <a:ext cx="1161994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0" name="Text Placeholder 2">
            <a:extLst>
              <a:ext uri="{FF2B5EF4-FFF2-40B4-BE49-F238E27FC236}">
                <a16:creationId xmlns:a16="http://schemas.microsoft.com/office/drawing/2014/main" id="{064E7968-3932-4AC2-84A6-FA5856A183A8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8107003" y="5638719"/>
            <a:ext cx="1172808" cy="20244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1" name="Text Placeholder 2">
            <a:extLst>
              <a:ext uri="{FF2B5EF4-FFF2-40B4-BE49-F238E27FC236}">
                <a16:creationId xmlns:a16="http://schemas.microsoft.com/office/drawing/2014/main" id="{C55B8349-727B-4651-8568-8DDB805D3B7D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3251138" y="5873975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2" name="Text Placeholder 2">
            <a:extLst>
              <a:ext uri="{FF2B5EF4-FFF2-40B4-BE49-F238E27FC236}">
                <a16:creationId xmlns:a16="http://schemas.microsoft.com/office/drawing/2014/main" id="{C2EE8135-4DD1-4C39-BA73-E0408B7AB7C9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9327329" y="5874030"/>
            <a:ext cx="117871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3" name="Text Placeholder 2">
            <a:extLst>
              <a:ext uri="{FF2B5EF4-FFF2-40B4-BE49-F238E27FC236}">
                <a16:creationId xmlns:a16="http://schemas.microsoft.com/office/drawing/2014/main" id="{109CE063-D2B2-48EE-B624-BB681669B28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0558327" y="5874029"/>
            <a:ext cx="1156710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4" name="Text Placeholder 2">
            <a:extLst>
              <a:ext uri="{FF2B5EF4-FFF2-40B4-BE49-F238E27FC236}">
                <a16:creationId xmlns:a16="http://schemas.microsoft.com/office/drawing/2014/main" id="{DC9C496A-5E55-4BA0-B0D8-BB53BA857197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4457169" y="5875328"/>
            <a:ext cx="1163891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5" name="Text Placeholder 2">
            <a:extLst>
              <a:ext uri="{FF2B5EF4-FFF2-40B4-BE49-F238E27FC236}">
                <a16:creationId xmlns:a16="http://schemas.microsoft.com/office/drawing/2014/main" id="{F47ABB79-AF82-4088-BBBF-75EE3E83644C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5673340" y="5874029"/>
            <a:ext cx="1166296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6" name="Text Placeholder 2">
            <a:extLst>
              <a:ext uri="{FF2B5EF4-FFF2-40B4-BE49-F238E27FC236}">
                <a16:creationId xmlns:a16="http://schemas.microsoft.com/office/drawing/2014/main" id="{473CBD08-E8FE-4996-92FC-BFE69BF7011A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6897491" y="5875328"/>
            <a:ext cx="1161994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7" name="Text Placeholder 2">
            <a:extLst>
              <a:ext uri="{FF2B5EF4-FFF2-40B4-BE49-F238E27FC236}">
                <a16:creationId xmlns:a16="http://schemas.microsoft.com/office/drawing/2014/main" id="{76A25FD8-1976-4651-BA3C-96D7DCDA466E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8107003" y="5875617"/>
            <a:ext cx="1172808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8" name="Text Placeholder 2">
            <a:extLst>
              <a:ext uri="{FF2B5EF4-FFF2-40B4-BE49-F238E27FC236}">
                <a16:creationId xmlns:a16="http://schemas.microsoft.com/office/drawing/2014/main" id="{305EF439-15EF-45D8-80C8-E6628E668DBB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3251138" y="6108652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399" name="Text Placeholder 2">
            <a:extLst>
              <a:ext uri="{FF2B5EF4-FFF2-40B4-BE49-F238E27FC236}">
                <a16:creationId xmlns:a16="http://schemas.microsoft.com/office/drawing/2014/main" id="{6F1E0FE7-B892-494A-B734-BCE338D57DBF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9327329" y="6108706"/>
            <a:ext cx="11787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0" name="Text Placeholder 2">
            <a:extLst>
              <a:ext uri="{FF2B5EF4-FFF2-40B4-BE49-F238E27FC236}">
                <a16:creationId xmlns:a16="http://schemas.microsoft.com/office/drawing/2014/main" id="{CA20682B-1A58-48DA-AF20-DA1B03534F76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10558327" y="6108706"/>
            <a:ext cx="1156710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1" name="Text Placeholder 2">
            <a:extLst>
              <a:ext uri="{FF2B5EF4-FFF2-40B4-BE49-F238E27FC236}">
                <a16:creationId xmlns:a16="http://schemas.microsoft.com/office/drawing/2014/main" id="{298A63E8-258D-4E6E-80B7-8CDA26B8B4CA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4457169" y="6110005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4E88DB7A-3B69-485D-99BB-5B5DA1CD6775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5673340" y="6108706"/>
            <a:ext cx="1166296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3" name="Text Placeholder 2">
            <a:extLst>
              <a:ext uri="{FF2B5EF4-FFF2-40B4-BE49-F238E27FC236}">
                <a16:creationId xmlns:a16="http://schemas.microsoft.com/office/drawing/2014/main" id="{B81013F1-6B7D-48E3-9014-0B41536B3289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6897491" y="6110005"/>
            <a:ext cx="1161994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4" name="Text Placeholder 2">
            <a:extLst>
              <a:ext uri="{FF2B5EF4-FFF2-40B4-BE49-F238E27FC236}">
                <a16:creationId xmlns:a16="http://schemas.microsoft.com/office/drawing/2014/main" id="{8159A2FE-2A36-44B3-B6DF-2EB49DF9FDC3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>
            <a:off x="8107003" y="6110294"/>
            <a:ext cx="117280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5" name="Text Placeholder 2">
            <a:extLst>
              <a:ext uri="{FF2B5EF4-FFF2-40B4-BE49-F238E27FC236}">
                <a16:creationId xmlns:a16="http://schemas.microsoft.com/office/drawing/2014/main" id="{60406F50-E34B-4049-B63A-F32E0AF64E8E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3251138" y="3765852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6" name="Text Placeholder 2">
            <a:extLst>
              <a:ext uri="{FF2B5EF4-FFF2-40B4-BE49-F238E27FC236}">
                <a16:creationId xmlns:a16="http://schemas.microsoft.com/office/drawing/2014/main" id="{5A85F5AF-A80F-4401-8581-5835856F1CAE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9327329" y="3765852"/>
            <a:ext cx="117871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7" name="Text Placeholder 2">
            <a:extLst>
              <a:ext uri="{FF2B5EF4-FFF2-40B4-BE49-F238E27FC236}">
                <a16:creationId xmlns:a16="http://schemas.microsoft.com/office/drawing/2014/main" id="{0FDD321C-9C88-4A90-8D76-F1F486245D93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10558327" y="3765852"/>
            <a:ext cx="1156710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8" name="Text Placeholder 2">
            <a:extLst>
              <a:ext uri="{FF2B5EF4-FFF2-40B4-BE49-F238E27FC236}">
                <a16:creationId xmlns:a16="http://schemas.microsoft.com/office/drawing/2014/main" id="{C285E7BC-B0E5-4AF4-B2A3-3DDFB63CFAE9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4457169" y="3765852"/>
            <a:ext cx="1163891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09" name="Text Placeholder 2">
            <a:extLst>
              <a:ext uri="{FF2B5EF4-FFF2-40B4-BE49-F238E27FC236}">
                <a16:creationId xmlns:a16="http://schemas.microsoft.com/office/drawing/2014/main" id="{7817B5F4-F6A0-474B-9A77-1DC42F0A9FD2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5673340" y="3765852"/>
            <a:ext cx="1166296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10" name="Text Placeholder 2">
            <a:extLst>
              <a:ext uri="{FF2B5EF4-FFF2-40B4-BE49-F238E27FC236}">
                <a16:creationId xmlns:a16="http://schemas.microsoft.com/office/drawing/2014/main" id="{66E99C56-07C2-44C5-A009-4AD16B9EC5DA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6897491" y="3765852"/>
            <a:ext cx="1161994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411" name="Text Placeholder 2">
            <a:extLst>
              <a:ext uri="{FF2B5EF4-FFF2-40B4-BE49-F238E27FC236}">
                <a16:creationId xmlns:a16="http://schemas.microsoft.com/office/drawing/2014/main" id="{3A69242D-EB7F-4707-8F90-AE9E0AE7444D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8107003" y="3765852"/>
            <a:ext cx="1172808" cy="19737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160" name="Text Placeholder 2">
            <a:extLst>
              <a:ext uri="{FF2B5EF4-FFF2-40B4-BE49-F238E27FC236}">
                <a16:creationId xmlns:a16="http://schemas.microsoft.com/office/drawing/2014/main" id="{78E74B3C-EC6A-4829-92B7-2CE8045D9DE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897491" y="1864168"/>
            <a:ext cx="1156419" cy="1977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/>
              <a:t>Add text</a:t>
            </a:r>
          </a:p>
        </p:txBody>
      </p:sp>
      <p:sp>
        <p:nvSpPr>
          <p:cNvPr id="161" name="Text Placeholder 30">
            <a:extLst>
              <a:ext uri="{FF2B5EF4-FFF2-40B4-BE49-F238E27FC236}">
                <a16:creationId xmlns:a16="http://schemas.microsoft.com/office/drawing/2014/main" id="{67C548EA-F3BB-4FB0-B54E-F92DC29EA5AA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3687509" y="1858338"/>
            <a:ext cx="2710024" cy="1977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635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en-IE" noProof="0"/>
              <a:t>DPIA, EuroNCAP &amp; Content</a:t>
            </a:r>
          </a:p>
        </p:txBody>
      </p:sp>
      <p:sp>
        <p:nvSpPr>
          <p:cNvPr id="162" name="Text Placeholder 28">
            <a:extLst>
              <a:ext uri="{FF2B5EF4-FFF2-40B4-BE49-F238E27FC236}">
                <a16:creationId xmlns:a16="http://schemas.microsoft.com/office/drawing/2014/main" id="{C18FFC77-5269-4F12-B700-F4B5116B34E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441587" y="1864168"/>
            <a:ext cx="2954964" cy="1977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635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en-IE" noProof="0"/>
              <a:t>Lookup Feature, Legislation Content, API updates</a:t>
            </a: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8E672188-068B-4CB8-9D1F-28287245EAB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6107" y="1622370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8493E589-C8FB-4115-93A2-9DE3DCA1E6F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107" y="1868601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154" name="Text Placeholder 2">
            <a:extLst>
              <a:ext uri="{FF2B5EF4-FFF2-40B4-BE49-F238E27FC236}">
                <a16:creationId xmlns:a16="http://schemas.microsoft.com/office/drawing/2014/main" id="{C79B0198-6229-430A-B111-9DFCD9A9510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76107" y="2102438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55" name="Text Placeholder 2">
            <a:extLst>
              <a:ext uri="{FF2B5EF4-FFF2-40B4-BE49-F238E27FC236}">
                <a16:creationId xmlns:a16="http://schemas.microsoft.com/office/drawing/2014/main" id="{40F7D653-9A99-4A6F-B560-DE5435C5727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6107" y="2340069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56" name="Text Placeholder 2">
            <a:extLst>
              <a:ext uri="{FF2B5EF4-FFF2-40B4-BE49-F238E27FC236}">
                <a16:creationId xmlns:a16="http://schemas.microsoft.com/office/drawing/2014/main" id="{E6C8EA07-5CB2-40CA-BF94-0C6F09030C6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6107" y="2573624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57" name="Text Placeholder 2">
            <a:extLst>
              <a:ext uri="{FF2B5EF4-FFF2-40B4-BE49-F238E27FC236}">
                <a16:creationId xmlns:a16="http://schemas.microsoft.com/office/drawing/2014/main" id="{E003C2D8-3CA1-4BEE-A204-C9A31738E9D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6107" y="2807179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58" name="Text Placeholder 2">
            <a:extLst>
              <a:ext uri="{FF2B5EF4-FFF2-40B4-BE49-F238E27FC236}">
                <a16:creationId xmlns:a16="http://schemas.microsoft.com/office/drawing/2014/main" id="{A5442DF2-03BE-4210-8FF1-9DF3786298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76107" y="3047082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159" name="Text Placeholder 2">
            <a:extLst>
              <a:ext uri="{FF2B5EF4-FFF2-40B4-BE49-F238E27FC236}">
                <a16:creationId xmlns:a16="http://schemas.microsoft.com/office/drawing/2014/main" id="{E36E68E5-E158-443A-A983-D5B8C2CDA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6107" y="3278999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3C710343-8D11-4C11-9D4E-72F05722D0F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6107" y="3531570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164" name="Text Placeholder 2">
            <a:extLst>
              <a:ext uri="{FF2B5EF4-FFF2-40B4-BE49-F238E27FC236}">
                <a16:creationId xmlns:a16="http://schemas.microsoft.com/office/drawing/2014/main" id="{216C30A3-F5F7-42B9-801E-0756D3823E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6107" y="4114010"/>
            <a:ext cx="2053579" cy="195964"/>
          </a:xfrm>
        </p:spPr>
        <p:txBody>
          <a:bodyPr anchor="ctr" anchorCtr="0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tx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165" name="Text Placeholder 2">
            <a:extLst>
              <a:ext uri="{FF2B5EF4-FFF2-40B4-BE49-F238E27FC236}">
                <a16:creationId xmlns:a16="http://schemas.microsoft.com/office/drawing/2014/main" id="{F622259B-C9DC-47B1-B620-EE3219A1F18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6107" y="4353913"/>
            <a:ext cx="2053579" cy="195964"/>
          </a:xfrm>
        </p:spPr>
        <p:txBody>
          <a:bodyPr anchor="ctr" anchorCtr="0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tx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66" name="Text Placeholder 2">
            <a:extLst>
              <a:ext uri="{FF2B5EF4-FFF2-40B4-BE49-F238E27FC236}">
                <a16:creationId xmlns:a16="http://schemas.microsoft.com/office/drawing/2014/main" id="{388A85B1-A4CC-4319-B54D-1900E1FFF0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76107" y="4585830"/>
            <a:ext cx="2053579" cy="195964"/>
          </a:xfrm>
        </p:spPr>
        <p:txBody>
          <a:bodyPr anchor="ctr" anchorCtr="0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tx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67" name="Text Placeholder 2">
            <a:extLst>
              <a:ext uri="{FF2B5EF4-FFF2-40B4-BE49-F238E27FC236}">
                <a16:creationId xmlns:a16="http://schemas.microsoft.com/office/drawing/2014/main" id="{B125005C-F521-4CB1-B65F-7C94CC64270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6107" y="4823161"/>
            <a:ext cx="2053579" cy="195964"/>
          </a:xfrm>
        </p:spPr>
        <p:txBody>
          <a:bodyPr anchor="ctr" anchorCtr="0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tx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68" name="Text Placeholder 2">
            <a:extLst>
              <a:ext uri="{FF2B5EF4-FFF2-40B4-BE49-F238E27FC236}">
                <a16:creationId xmlns:a16="http://schemas.microsoft.com/office/drawing/2014/main" id="{AA98A1FB-8DF0-42A7-8374-706EA5CB5D4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6107" y="5116606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C41C2362-A7FF-43D6-8AA6-6192E96500F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76107" y="5347498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2FE90078-174E-4378-9F9C-D68F1EC4665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76107" y="5638522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F62CAED2-F488-47DE-BA3A-D4F40EAC2D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76107" y="5873472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08F33E91-A206-4A2D-BB2D-EFB92C4B165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6107" y="6113888"/>
            <a:ext cx="2053579" cy="195964"/>
          </a:xfrm>
        </p:spPr>
        <p:txBody>
          <a:bodyPr anchor="ctr" anchorCtr="0">
            <a:noAutofit/>
          </a:bodyPr>
          <a:lstStyle>
            <a:lvl1pPr marL="54000" indent="0">
              <a:spcBef>
                <a:spcPts val="50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151" name="Picture Placeholder 6">
            <a:extLst>
              <a:ext uri="{FF2B5EF4-FFF2-40B4-BE49-F238E27FC236}">
                <a16:creationId xmlns:a16="http://schemas.microsoft.com/office/drawing/2014/main" id="{8ED7FB06-A605-49B3-22A9-C473CEDD681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173" name="Picture Placeholder 6">
            <a:extLst>
              <a:ext uri="{FF2B5EF4-FFF2-40B4-BE49-F238E27FC236}">
                <a16:creationId xmlns:a16="http://schemas.microsoft.com/office/drawing/2014/main" id="{6FB1AFFD-E0F0-9EC4-1FFB-3428F671888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20F1D5C9-9E27-2F3B-2191-666483006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88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rma Livre: Forma 55">
            <a:extLst>
              <a:ext uri="{FF2B5EF4-FFF2-40B4-BE49-F238E27FC236}">
                <a16:creationId xmlns:a16="http://schemas.microsoft.com/office/drawing/2014/main" id="{5B5BBA61-F1CB-4CD6-9CE3-5C8F25C3EFFB}"/>
              </a:ext>
            </a:extLst>
          </p:cNvPr>
          <p:cNvSpPr/>
          <p:nvPr userDrawn="1"/>
        </p:nvSpPr>
        <p:spPr>
          <a:xfrm rot="18900000">
            <a:off x="9503549" y="2095549"/>
            <a:ext cx="2323401" cy="2254528"/>
          </a:xfrm>
          <a:custGeom>
            <a:avLst/>
            <a:gdLst>
              <a:gd name="connsiteX0" fmla="*/ 748282 w 1920166"/>
              <a:gd name="connsiteY0" fmla="*/ 0 h 1863246"/>
              <a:gd name="connsiteX1" fmla="*/ 1920166 w 1920166"/>
              <a:gd name="connsiteY1" fmla="*/ 1171883 h 1863246"/>
              <a:gd name="connsiteX2" fmla="*/ 1228803 w 1920166"/>
              <a:gd name="connsiteY2" fmla="*/ 1863246 h 1863246"/>
              <a:gd name="connsiteX3" fmla="*/ 704413 w 1920166"/>
              <a:gd name="connsiteY3" fmla="*/ 1338855 h 1863246"/>
              <a:gd name="connsiteX4" fmla="*/ 704413 w 1920166"/>
              <a:gd name="connsiteY4" fmla="*/ 1338857 h 1863246"/>
              <a:gd name="connsiteX5" fmla="*/ 524389 w 1920166"/>
              <a:gd name="connsiteY5" fmla="*/ 1338857 h 1863246"/>
              <a:gd name="connsiteX6" fmla="*/ 524389 w 1920166"/>
              <a:gd name="connsiteY6" fmla="*/ 1158833 h 1863246"/>
              <a:gd name="connsiteX7" fmla="*/ 524391 w 1920166"/>
              <a:gd name="connsiteY7" fmla="*/ 1158833 h 1863246"/>
              <a:gd name="connsiteX8" fmla="*/ 0 w 1920166"/>
              <a:gd name="connsiteY8" fmla="*/ 634443 h 1863246"/>
              <a:gd name="connsiteX9" fmla="*/ 634443 w 1920166"/>
              <a:gd name="connsiteY9" fmla="*/ 0 h 186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0166" h="1863246">
                <a:moveTo>
                  <a:pt x="748282" y="0"/>
                </a:moveTo>
                <a:lnTo>
                  <a:pt x="1920166" y="1171883"/>
                </a:lnTo>
                <a:lnTo>
                  <a:pt x="1228803" y="1863246"/>
                </a:lnTo>
                <a:lnTo>
                  <a:pt x="704413" y="1338855"/>
                </a:lnTo>
                <a:lnTo>
                  <a:pt x="704413" y="1338857"/>
                </a:lnTo>
                <a:lnTo>
                  <a:pt x="524389" y="1338857"/>
                </a:lnTo>
                <a:lnTo>
                  <a:pt x="524389" y="1158833"/>
                </a:lnTo>
                <a:lnTo>
                  <a:pt x="524391" y="1158833"/>
                </a:lnTo>
                <a:lnTo>
                  <a:pt x="0" y="634443"/>
                </a:lnTo>
                <a:lnTo>
                  <a:pt x="634443" y="0"/>
                </a:lnTo>
                <a:close/>
              </a:path>
            </a:pathLst>
          </a:custGeom>
          <a:noFill/>
          <a:ln w="6350">
            <a:solidFill>
              <a:srgbClr val="FF4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 noProof="0" dirty="0"/>
          </a:p>
        </p:txBody>
      </p:sp>
      <p:sp>
        <p:nvSpPr>
          <p:cNvPr id="54" name="Forma Livre: Forma 53">
            <a:extLst>
              <a:ext uri="{FF2B5EF4-FFF2-40B4-BE49-F238E27FC236}">
                <a16:creationId xmlns:a16="http://schemas.microsoft.com/office/drawing/2014/main" id="{E8EF3F4D-B3E8-4E25-B719-E909A228B93C}"/>
              </a:ext>
            </a:extLst>
          </p:cNvPr>
          <p:cNvSpPr/>
          <p:nvPr userDrawn="1"/>
        </p:nvSpPr>
        <p:spPr>
          <a:xfrm rot="18900000">
            <a:off x="7214896" y="2084018"/>
            <a:ext cx="2323822" cy="2254948"/>
          </a:xfrm>
          <a:custGeom>
            <a:avLst/>
            <a:gdLst>
              <a:gd name="connsiteX0" fmla="*/ 748283 w 1920514"/>
              <a:gd name="connsiteY0" fmla="*/ 0 h 1863594"/>
              <a:gd name="connsiteX1" fmla="*/ 1920514 w 1920514"/>
              <a:gd name="connsiteY1" fmla="*/ 1172231 h 1863594"/>
              <a:gd name="connsiteX2" fmla="*/ 1229151 w 1920514"/>
              <a:gd name="connsiteY2" fmla="*/ 1863594 h 1863594"/>
              <a:gd name="connsiteX3" fmla="*/ 704587 w 1920514"/>
              <a:gd name="connsiteY3" fmla="*/ 1339029 h 1863594"/>
              <a:gd name="connsiteX4" fmla="*/ 704587 w 1920514"/>
              <a:gd name="connsiteY4" fmla="*/ 1339031 h 1863594"/>
              <a:gd name="connsiteX5" fmla="*/ 524563 w 1920514"/>
              <a:gd name="connsiteY5" fmla="*/ 1339031 h 1863594"/>
              <a:gd name="connsiteX6" fmla="*/ 524563 w 1920514"/>
              <a:gd name="connsiteY6" fmla="*/ 1159007 h 1863594"/>
              <a:gd name="connsiteX7" fmla="*/ 524565 w 1920514"/>
              <a:gd name="connsiteY7" fmla="*/ 1159007 h 1863594"/>
              <a:gd name="connsiteX8" fmla="*/ 0 w 1920514"/>
              <a:gd name="connsiteY8" fmla="*/ 634443 h 1863594"/>
              <a:gd name="connsiteX9" fmla="*/ 634443 w 1920514"/>
              <a:gd name="connsiteY9" fmla="*/ 0 h 186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0514" h="1863594">
                <a:moveTo>
                  <a:pt x="748283" y="0"/>
                </a:moveTo>
                <a:lnTo>
                  <a:pt x="1920514" y="1172231"/>
                </a:lnTo>
                <a:lnTo>
                  <a:pt x="1229151" y="1863594"/>
                </a:lnTo>
                <a:lnTo>
                  <a:pt x="704587" y="1339029"/>
                </a:lnTo>
                <a:lnTo>
                  <a:pt x="704587" y="1339031"/>
                </a:lnTo>
                <a:lnTo>
                  <a:pt x="524563" y="1339031"/>
                </a:lnTo>
                <a:lnTo>
                  <a:pt x="524563" y="1159007"/>
                </a:lnTo>
                <a:lnTo>
                  <a:pt x="524565" y="1159007"/>
                </a:lnTo>
                <a:lnTo>
                  <a:pt x="0" y="634443"/>
                </a:lnTo>
                <a:lnTo>
                  <a:pt x="634443" y="0"/>
                </a:lnTo>
                <a:close/>
              </a:path>
            </a:pathLst>
          </a:custGeom>
          <a:noFill/>
          <a:ln w="6350">
            <a:solidFill>
              <a:srgbClr val="2EB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 noProof="0" dirty="0"/>
          </a:p>
        </p:txBody>
      </p:sp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D11F474D-3AC1-4350-939D-FAE2B2757605}"/>
              </a:ext>
            </a:extLst>
          </p:cNvPr>
          <p:cNvSpPr/>
          <p:nvPr userDrawn="1"/>
        </p:nvSpPr>
        <p:spPr>
          <a:xfrm rot="18900000">
            <a:off x="325754" y="2093643"/>
            <a:ext cx="2326924" cy="2258050"/>
          </a:xfrm>
          <a:custGeom>
            <a:avLst/>
            <a:gdLst>
              <a:gd name="connsiteX0" fmla="*/ 748283 w 1923077"/>
              <a:gd name="connsiteY0" fmla="*/ 0 h 1866157"/>
              <a:gd name="connsiteX1" fmla="*/ 1923077 w 1923077"/>
              <a:gd name="connsiteY1" fmla="*/ 1174795 h 1866157"/>
              <a:gd name="connsiteX2" fmla="*/ 1231714 w 1923077"/>
              <a:gd name="connsiteY2" fmla="*/ 1866157 h 1866157"/>
              <a:gd name="connsiteX3" fmla="*/ 705869 w 1923077"/>
              <a:gd name="connsiteY3" fmla="*/ 1340312 h 1866157"/>
              <a:gd name="connsiteX4" fmla="*/ 705869 w 1923077"/>
              <a:gd name="connsiteY4" fmla="*/ 1340313 h 1866157"/>
              <a:gd name="connsiteX5" fmla="*/ 525845 w 1923077"/>
              <a:gd name="connsiteY5" fmla="*/ 1340313 h 1866157"/>
              <a:gd name="connsiteX6" fmla="*/ 525845 w 1923077"/>
              <a:gd name="connsiteY6" fmla="*/ 1160289 h 1866157"/>
              <a:gd name="connsiteX7" fmla="*/ 525846 w 1923077"/>
              <a:gd name="connsiteY7" fmla="*/ 1160289 h 1866157"/>
              <a:gd name="connsiteX8" fmla="*/ 0 w 1923077"/>
              <a:gd name="connsiteY8" fmla="*/ 634443 h 1866157"/>
              <a:gd name="connsiteX9" fmla="*/ 634443 w 1923077"/>
              <a:gd name="connsiteY9" fmla="*/ 0 h 186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3077" h="1866157">
                <a:moveTo>
                  <a:pt x="748283" y="0"/>
                </a:moveTo>
                <a:lnTo>
                  <a:pt x="1923077" y="1174795"/>
                </a:lnTo>
                <a:lnTo>
                  <a:pt x="1231714" y="1866157"/>
                </a:lnTo>
                <a:lnTo>
                  <a:pt x="705869" y="1340312"/>
                </a:lnTo>
                <a:lnTo>
                  <a:pt x="705869" y="1340313"/>
                </a:lnTo>
                <a:lnTo>
                  <a:pt x="525845" y="1340313"/>
                </a:lnTo>
                <a:lnTo>
                  <a:pt x="525845" y="1160289"/>
                </a:lnTo>
                <a:lnTo>
                  <a:pt x="525846" y="1160289"/>
                </a:lnTo>
                <a:lnTo>
                  <a:pt x="0" y="634443"/>
                </a:lnTo>
                <a:lnTo>
                  <a:pt x="634443" y="0"/>
                </a:lnTo>
                <a:close/>
              </a:path>
            </a:pathLst>
          </a:custGeom>
          <a:noFill/>
          <a:ln w="6350">
            <a:solidFill>
              <a:srgbClr val="9DB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 noProof="0" dirty="0"/>
          </a:p>
        </p:txBody>
      </p:sp>
      <p:sp>
        <p:nvSpPr>
          <p:cNvPr id="51" name="Forma Livre: Forma 50">
            <a:extLst>
              <a:ext uri="{FF2B5EF4-FFF2-40B4-BE49-F238E27FC236}">
                <a16:creationId xmlns:a16="http://schemas.microsoft.com/office/drawing/2014/main" id="{B87CB4BA-AC55-4E24-903B-566C8E6D1C0D}"/>
              </a:ext>
            </a:extLst>
          </p:cNvPr>
          <p:cNvSpPr/>
          <p:nvPr userDrawn="1"/>
        </p:nvSpPr>
        <p:spPr>
          <a:xfrm rot="18900000">
            <a:off x="2623275" y="2085186"/>
            <a:ext cx="2322067" cy="2253194"/>
          </a:xfrm>
          <a:custGeom>
            <a:avLst/>
            <a:gdLst>
              <a:gd name="connsiteX0" fmla="*/ 748282 w 1919064"/>
              <a:gd name="connsiteY0" fmla="*/ 0 h 1862144"/>
              <a:gd name="connsiteX1" fmla="*/ 1919064 w 1919064"/>
              <a:gd name="connsiteY1" fmla="*/ 1170782 h 1862144"/>
              <a:gd name="connsiteX2" fmla="*/ 1227701 w 1919064"/>
              <a:gd name="connsiteY2" fmla="*/ 1862144 h 1862144"/>
              <a:gd name="connsiteX3" fmla="*/ 703862 w 1919064"/>
              <a:gd name="connsiteY3" fmla="*/ 1338305 h 1862144"/>
              <a:gd name="connsiteX4" fmla="*/ 703862 w 1919064"/>
              <a:gd name="connsiteY4" fmla="*/ 1338306 h 1862144"/>
              <a:gd name="connsiteX5" fmla="*/ 523838 w 1919064"/>
              <a:gd name="connsiteY5" fmla="*/ 1338306 h 1862144"/>
              <a:gd name="connsiteX6" fmla="*/ 523838 w 1919064"/>
              <a:gd name="connsiteY6" fmla="*/ 1158282 h 1862144"/>
              <a:gd name="connsiteX7" fmla="*/ 523839 w 1919064"/>
              <a:gd name="connsiteY7" fmla="*/ 1158282 h 1862144"/>
              <a:gd name="connsiteX8" fmla="*/ 0 w 1919064"/>
              <a:gd name="connsiteY8" fmla="*/ 634443 h 1862144"/>
              <a:gd name="connsiteX9" fmla="*/ 634442 w 1919064"/>
              <a:gd name="connsiteY9" fmla="*/ 0 h 186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064" h="1862144">
                <a:moveTo>
                  <a:pt x="748282" y="0"/>
                </a:moveTo>
                <a:lnTo>
                  <a:pt x="1919064" y="1170782"/>
                </a:lnTo>
                <a:lnTo>
                  <a:pt x="1227701" y="1862144"/>
                </a:lnTo>
                <a:lnTo>
                  <a:pt x="703862" y="1338305"/>
                </a:lnTo>
                <a:lnTo>
                  <a:pt x="703862" y="1338306"/>
                </a:lnTo>
                <a:lnTo>
                  <a:pt x="523838" y="1338306"/>
                </a:lnTo>
                <a:lnTo>
                  <a:pt x="523838" y="1158282"/>
                </a:lnTo>
                <a:lnTo>
                  <a:pt x="523839" y="1158282"/>
                </a:lnTo>
                <a:lnTo>
                  <a:pt x="0" y="634443"/>
                </a:lnTo>
                <a:lnTo>
                  <a:pt x="634442" y="0"/>
                </a:lnTo>
                <a:close/>
              </a:path>
            </a:pathLst>
          </a:custGeom>
          <a:noFill/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 noProof="0" dirty="0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92DA1D7A-FED2-46A7-BF3E-D44313996A38}"/>
              </a:ext>
            </a:extLst>
          </p:cNvPr>
          <p:cNvSpPr/>
          <p:nvPr userDrawn="1"/>
        </p:nvSpPr>
        <p:spPr>
          <a:xfrm rot="18900000">
            <a:off x="4916427" y="2082797"/>
            <a:ext cx="2326266" cy="2257391"/>
          </a:xfrm>
          <a:custGeom>
            <a:avLst/>
            <a:gdLst>
              <a:gd name="connsiteX0" fmla="*/ 748283 w 1922534"/>
              <a:gd name="connsiteY0" fmla="*/ 0 h 1865613"/>
              <a:gd name="connsiteX1" fmla="*/ 1922534 w 1922534"/>
              <a:gd name="connsiteY1" fmla="*/ 1174251 h 1865613"/>
              <a:gd name="connsiteX2" fmla="*/ 1231172 w 1922534"/>
              <a:gd name="connsiteY2" fmla="*/ 1865613 h 1865613"/>
              <a:gd name="connsiteX3" fmla="*/ 705597 w 1922534"/>
              <a:gd name="connsiteY3" fmla="*/ 1340038 h 1865613"/>
              <a:gd name="connsiteX4" fmla="*/ 705597 w 1922534"/>
              <a:gd name="connsiteY4" fmla="*/ 1340040 h 1865613"/>
              <a:gd name="connsiteX5" fmla="*/ 525573 w 1922534"/>
              <a:gd name="connsiteY5" fmla="*/ 1340040 h 1865613"/>
              <a:gd name="connsiteX6" fmla="*/ 525573 w 1922534"/>
              <a:gd name="connsiteY6" fmla="*/ 1160016 h 1865613"/>
              <a:gd name="connsiteX7" fmla="*/ 525575 w 1922534"/>
              <a:gd name="connsiteY7" fmla="*/ 1160016 h 1865613"/>
              <a:gd name="connsiteX8" fmla="*/ 0 w 1922534"/>
              <a:gd name="connsiteY8" fmla="*/ 634442 h 1865613"/>
              <a:gd name="connsiteX9" fmla="*/ 634443 w 1922534"/>
              <a:gd name="connsiteY9" fmla="*/ 0 h 186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2534" h="1865613">
                <a:moveTo>
                  <a:pt x="748283" y="0"/>
                </a:moveTo>
                <a:lnTo>
                  <a:pt x="1922534" y="1174251"/>
                </a:lnTo>
                <a:lnTo>
                  <a:pt x="1231172" y="1865613"/>
                </a:lnTo>
                <a:lnTo>
                  <a:pt x="705597" y="1340038"/>
                </a:lnTo>
                <a:lnTo>
                  <a:pt x="705597" y="1340040"/>
                </a:lnTo>
                <a:lnTo>
                  <a:pt x="525573" y="1340040"/>
                </a:lnTo>
                <a:lnTo>
                  <a:pt x="525573" y="1160016"/>
                </a:lnTo>
                <a:lnTo>
                  <a:pt x="525575" y="1160016"/>
                </a:lnTo>
                <a:lnTo>
                  <a:pt x="0" y="634442"/>
                </a:lnTo>
                <a:lnTo>
                  <a:pt x="634443" y="0"/>
                </a:lnTo>
                <a:close/>
              </a:path>
            </a:pathLst>
          </a:custGeom>
          <a:noFill/>
          <a:ln w="6350">
            <a:solidFill>
              <a:srgbClr val="524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 noProof="0" dirty="0"/>
          </a:p>
        </p:txBody>
      </p:sp>
      <p:sp>
        <p:nvSpPr>
          <p:cNvPr id="44" name="Retângulo 76">
            <a:extLst>
              <a:ext uri="{FF2B5EF4-FFF2-40B4-BE49-F238E27FC236}">
                <a16:creationId xmlns:a16="http://schemas.microsoft.com/office/drawing/2014/main" id="{6281513E-013B-43AA-B36F-305453D7FD90}"/>
              </a:ext>
            </a:extLst>
          </p:cNvPr>
          <p:cNvSpPr/>
          <p:nvPr userDrawn="1"/>
        </p:nvSpPr>
        <p:spPr>
          <a:xfrm>
            <a:off x="403876" y="3684930"/>
            <a:ext cx="2110589" cy="2568283"/>
          </a:xfrm>
          <a:custGeom>
            <a:avLst/>
            <a:gdLst>
              <a:gd name="connsiteX0" fmla="*/ 0 w 1740376"/>
              <a:gd name="connsiteY0" fmla="*/ 0 h 2243616"/>
              <a:gd name="connsiteX1" fmla="*/ 1740376 w 1740376"/>
              <a:gd name="connsiteY1" fmla="*/ 0 h 2243616"/>
              <a:gd name="connsiteX2" fmla="*/ 1740376 w 1740376"/>
              <a:gd name="connsiteY2" fmla="*/ 2243616 h 2243616"/>
              <a:gd name="connsiteX3" fmla="*/ 0 w 1740376"/>
              <a:gd name="connsiteY3" fmla="*/ 2243616 h 2243616"/>
              <a:gd name="connsiteX4" fmla="*/ 0 w 1740376"/>
              <a:gd name="connsiteY4" fmla="*/ 0 h 2243616"/>
              <a:gd name="connsiteX0" fmla="*/ 0 w 1740376"/>
              <a:gd name="connsiteY0" fmla="*/ 5930 h 2249546"/>
              <a:gd name="connsiteX1" fmla="*/ 919072 w 1740376"/>
              <a:gd name="connsiteY1" fmla="*/ 0 h 2249546"/>
              <a:gd name="connsiteX2" fmla="*/ 1740376 w 1740376"/>
              <a:gd name="connsiteY2" fmla="*/ 5930 h 2249546"/>
              <a:gd name="connsiteX3" fmla="*/ 1740376 w 1740376"/>
              <a:gd name="connsiteY3" fmla="*/ 2249546 h 2249546"/>
              <a:gd name="connsiteX4" fmla="*/ 0 w 1740376"/>
              <a:gd name="connsiteY4" fmla="*/ 2249546 h 2249546"/>
              <a:gd name="connsiteX5" fmla="*/ 0 w 1740376"/>
              <a:gd name="connsiteY5" fmla="*/ 593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5" fmla="*/ 1010512 w 1740376"/>
              <a:gd name="connsiteY5" fmla="*/ 9144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0" fmla="*/ 1740376 w 1740376"/>
              <a:gd name="connsiteY0" fmla="*/ 0 h 2243616"/>
              <a:gd name="connsiteX1" fmla="*/ 1740376 w 1740376"/>
              <a:gd name="connsiteY1" fmla="*/ 2243616 h 2243616"/>
              <a:gd name="connsiteX2" fmla="*/ 0 w 1740376"/>
              <a:gd name="connsiteY2" fmla="*/ 2243616 h 2243616"/>
              <a:gd name="connsiteX3" fmla="*/ 0 w 1740376"/>
              <a:gd name="connsiteY3" fmla="*/ 0 h 224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376" h="2243616">
                <a:moveTo>
                  <a:pt x="1740376" y="0"/>
                </a:moveTo>
                <a:lnTo>
                  <a:pt x="1740376" y="2243616"/>
                </a:lnTo>
                <a:lnTo>
                  <a:pt x="0" y="224361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9DB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 dirty="0"/>
          </a:p>
        </p:txBody>
      </p:sp>
      <p:sp>
        <p:nvSpPr>
          <p:cNvPr id="45" name="Retângulo 76">
            <a:extLst>
              <a:ext uri="{FF2B5EF4-FFF2-40B4-BE49-F238E27FC236}">
                <a16:creationId xmlns:a16="http://schemas.microsoft.com/office/drawing/2014/main" id="{AC1C137D-2A08-42D5-8AFD-6BD897A30EBD}"/>
              </a:ext>
            </a:extLst>
          </p:cNvPr>
          <p:cNvSpPr/>
          <p:nvPr userDrawn="1"/>
        </p:nvSpPr>
        <p:spPr>
          <a:xfrm>
            <a:off x="2707076" y="3680459"/>
            <a:ext cx="2100309" cy="2568283"/>
          </a:xfrm>
          <a:custGeom>
            <a:avLst/>
            <a:gdLst>
              <a:gd name="connsiteX0" fmla="*/ 0 w 1740376"/>
              <a:gd name="connsiteY0" fmla="*/ 0 h 2243616"/>
              <a:gd name="connsiteX1" fmla="*/ 1740376 w 1740376"/>
              <a:gd name="connsiteY1" fmla="*/ 0 h 2243616"/>
              <a:gd name="connsiteX2" fmla="*/ 1740376 w 1740376"/>
              <a:gd name="connsiteY2" fmla="*/ 2243616 h 2243616"/>
              <a:gd name="connsiteX3" fmla="*/ 0 w 1740376"/>
              <a:gd name="connsiteY3" fmla="*/ 2243616 h 2243616"/>
              <a:gd name="connsiteX4" fmla="*/ 0 w 1740376"/>
              <a:gd name="connsiteY4" fmla="*/ 0 h 2243616"/>
              <a:gd name="connsiteX0" fmla="*/ 0 w 1740376"/>
              <a:gd name="connsiteY0" fmla="*/ 5930 h 2249546"/>
              <a:gd name="connsiteX1" fmla="*/ 919072 w 1740376"/>
              <a:gd name="connsiteY1" fmla="*/ 0 h 2249546"/>
              <a:gd name="connsiteX2" fmla="*/ 1740376 w 1740376"/>
              <a:gd name="connsiteY2" fmla="*/ 5930 h 2249546"/>
              <a:gd name="connsiteX3" fmla="*/ 1740376 w 1740376"/>
              <a:gd name="connsiteY3" fmla="*/ 2249546 h 2249546"/>
              <a:gd name="connsiteX4" fmla="*/ 0 w 1740376"/>
              <a:gd name="connsiteY4" fmla="*/ 2249546 h 2249546"/>
              <a:gd name="connsiteX5" fmla="*/ 0 w 1740376"/>
              <a:gd name="connsiteY5" fmla="*/ 593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5" fmla="*/ 1010512 w 1740376"/>
              <a:gd name="connsiteY5" fmla="*/ 9144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0" fmla="*/ 1740376 w 1740376"/>
              <a:gd name="connsiteY0" fmla="*/ 0 h 2243616"/>
              <a:gd name="connsiteX1" fmla="*/ 1740376 w 1740376"/>
              <a:gd name="connsiteY1" fmla="*/ 2243616 h 2243616"/>
              <a:gd name="connsiteX2" fmla="*/ 0 w 1740376"/>
              <a:gd name="connsiteY2" fmla="*/ 2243616 h 2243616"/>
              <a:gd name="connsiteX3" fmla="*/ 0 w 1740376"/>
              <a:gd name="connsiteY3" fmla="*/ 0 h 224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376" h="2243616">
                <a:moveTo>
                  <a:pt x="1740376" y="0"/>
                </a:moveTo>
                <a:lnTo>
                  <a:pt x="1740376" y="2243616"/>
                </a:lnTo>
                <a:lnTo>
                  <a:pt x="0" y="224361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 dirty="0"/>
          </a:p>
        </p:txBody>
      </p:sp>
      <p:sp>
        <p:nvSpPr>
          <p:cNvPr id="52" name="Retângulo: Único Canto Recortado 51">
            <a:extLst>
              <a:ext uri="{FF2B5EF4-FFF2-40B4-BE49-F238E27FC236}">
                <a16:creationId xmlns:a16="http://schemas.microsoft.com/office/drawing/2014/main" id="{2571AE12-71FA-410A-80CA-FA5E5A30E015}"/>
              </a:ext>
            </a:extLst>
          </p:cNvPr>
          <p:cNvSpPr/>
          <p:nvPr userDrawn="1"/>
        </p:nvSpPr>
        <p:spPr>
          <a:xfrm flipH="1">
            <a:off x="401156" y="1343636"/>
            <a:ext cx="2118083" cy="1464554"/>
          </a:xfrm>
          <a:prstGeom prst="snip1Rect">
            <a:avLst>
              <a:gd name="adj" fmla="val 8233"/>
            </a:avLst>
          </a:prstGeom>
          <a:solidFill>
            <a:srgbClr val="9D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 dirty="0"/>
          </a:p>
        </p:txBody>
      </p:sp>
      <p:sp>
        <p:nvSpPr>
          <p:cNvPr id="55" name="Retângulo: Único Canto Recortado 54">
            <a:extLst>
              <a:ext uri="{FF2B5EF4-FFF2-40B4-BE49-F238E27FC236}">
                <a16:creationId xmlns:a16="http://schemas.microsoft.com/office/drawing/2014/main" id="{04085591-561A-4EF8-8EAE-7DC76FDB97DE}"/>
              </a:ext>
            </a:extLst>
          </p:cNvPr>
          <p:cNvSpPr/>
          <p:nvPr userDrawn="1"/>
        </p:nvSpPr>
        <p:spPr>
          <a:xfrm flipH="1">
            <a:off x="2699550" y="1343636"/>
            <a:ext cx="2118083" cy="1475325"/>
          </a:xfrm>
          <a:prstGeom prst="snip1Rect">
            <a:avLst>
              <a:gd name="adj" fmla="val 8233"/>
            </a:avLst>
          </a:prstGeom>
          <a:solidFill>
            <a:srgbClr val="207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 dirty="0"/>
          </a:p>
        </p:txBody>
      </p:sp>
      <p:sp>
        <p:nvSpPr>
          <p:cNvPr id="57" name="Retângulo: Único Canto Recortado 56">
            <a:extLst>
              <a:ext uri="{FF2B5EF4-FFF2-40B4-BE49-F238E27FC236}">
                <a16:creationId xmlns:a16="http://schemas.microsoft.com/office/drawing/2014/main" id="{6AB077FA-0042-421A-90BA-CA2AD7012421}"/>
              </a:ext>
            </a:extLst>
          </p:cNvPr>
          <p:cNvSpPr/>
          <p:nvPr userDrawn="1"/>
        </p:nvSpPr>
        <p:spPr>
          <a:xfrm flipH="1">
            <a:off x="4994398" y="1348107"/>
            <a:ext cx="2118083" cy="1475325"/>
          </a:xfrm>
          <a:prstGeom prst="snip1Rect">
            <a:avLst>
              <a:gd name="adj" fmla="val 8233"/>
            </a:avLst>
          </a:prstGeom>
          <a:solidFill>
            <a:srgbClr val="524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 dirty="0"/>
          </a:p>
        </p:txBody>
      </p:sp>
      <p:sp>
        <p:nvSpPr>
          <p:cNvPr id="59" name="Retângulo: Único Canto Recortado 58">
            <a:extLst>
              <a:ext uri="{FF2B5EF4-FFF2-40B4-BE49-F238E27FC236}">
                <a16:creationId xmlns:a16="http://schemas.microsoft.com/office/drawing/2014/main" id="{CCACA78D-EA7A-4FCC-87C7-DF9421ED5490}"/>
              </a:ext>
            </a:extLst>
          </p:cNvPr>
          <p:cNvSpPr/>
          <p:nvPr userDrawn="1"/>
        </p:nvSpPr>
        <p:spPr>
          <a:xfrm flipH="1">
            <a:off x="7294185" y="1348107"/>
            <a:ext cx="2118083" cy="1475325"/>
          </a:xfrm>
          <a:prstGeom prst="snip1Rect">
            <a:avLst>
              <a:gd name="adj" fmla="val 8233"/>
            </a:avLst>
          </a:prstGeom>
          <a:solidFill>
            <a:srgbClr val="2EB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 dirty="0"/>
          </a:p>
        </p:txBody>
      </p:sp>
      <p:sp>
        <p:nvSpPr>
          <p:cNvPr id="61" name="Retângulo: Único Canto Recortado 60">
            <a:extLst>
              <a:ext uri="{FF2B5EF4-FFF2-40B4-BE49-F238E27FC236}">
                <a16:creationId xmlns:a16="http://schemas.microsoft.com/office/drawing/2014/main" id="{3454F117-2943-4418-8227-8040FD7E669A}"/>
              </a:ext>
            </a:extLst>
          </p:cNvPr>
          <p:cNvSpPr/>
          <p:nvPr userDrawn="1"/>
        </p:nvSpPr>
        <p:spPr>
          <a:xfrm flipH="1">
            <a:off x="9583627" y="1332865"/>
            <a:ext cx="2118083" cy="1475325"/>
          </a:xfrm>
          <a:prstGeom prst="snip1Rect">
            <a:avLst>
              <a:gd name="adj" fmla="val 8233"/>
            </a:avLst>
          </a:prstGeom>
          <a:solidFill>
            <a:srgbClr val="FF4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 dirty="0"/>
          </a:p>
        </p:txBody>
      </p:sp>
      <p:sp>
        <p:nvSpPr>
          <p:cNvPr id="127" name="Text Placeholder 7">
            <a:extLst>
              <a:ext uri="{FF2B5EF4-FFF2-40B4-BE49-F238E27FC236}">
                <a16:creationId xmlns:a16="http://schemas.microsoft.com/office/drawing/2014/main" id="{3B1E3ADC-110B-41A3-9EE9-0A7F98C10D40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290078" y="2455232"/>
            <a:ext cx="2113090" cy="283628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125" name="Text Placeholder 7">
            <a:extLst>
              <a:ext uri="{FF2B5EF4-FFF2-40B4-BE49-F238E27FC236}">
                <a16:creationId xmlns:a16="http://schemas.microsoft.com/office/drawing/2014/main" id="{4F07A1D9-3AE6-4255-BEDB-FDFB0B3D5758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999292" y="2455232"/>
            <a:ext cx="2109566" cy="283628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 dirty="0"/>
              <a:t>Click to add title</a:t>
            </a:r>
          </a:p>
        </p:txBody>
      </p:sp>
      <p:sp>
        <p:nvSpPr>
          <p:cNvPr id="123" name="Text Placeholder 7">
            <a:extLst>
              <a:ext uri="{FF2B5EF4-FFF2-40B4-BE49-F238E27FC236}">
                <a16:creationId xmlns:a16="http://schemas.microsoft.com/office/drawing/2014/main" id="{77D395F2-280A-4E87-BA12-5080EA09CC73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2706592" y="2455232"/>
            <a:ext cx="2105888" cy="283628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 dirty="0"/>
              <a:t>Click to add title</a:t>
            </a:r>
          </a:p>
        </p:txBody>
      </p:sp>
      <p:sp>
        <p:nvSpPr>
          <p:cNvPr id="129" name="Text Placeholder 7">
            <a:extLst>
              <a:ext uri="{FF2B5EF4-FFF2-40B4-BE49-F238E27FC236}">
                <a16:creationId xmlns:a16="http://schemas.microsoft.com/office/drawing/2014/main" id="{FEF5593E-77C2-4AF6-8AEA-F7B592847E0D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9585103" y="2455232"/>
            <a:ext cx="2113088" cy="283628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72" name="Content Placeholder 12">
            <a:extLst>
              <a:ext uri="{FF2B5EF4-FFF2-40B4-BE49-F238E27FC236}">
                <a16:creationId xmlns:a16="http://schemas.microsoft.com/office/drawing/2014/main" id="{27ED1300-A6E6-4C4B-8B05-B7B22E08C38F}"/>
              </a:ext>
            </a:extLst>
          </p:cNvPr>
          <p:cNvSpPr>
            <a:spLocks noGrp="1"/>
          </p:cNvSpPr>
          <p:nvPr userDrawn="1">
            <p:ph sz="quarter" idx="51"/>
          </p:nvPr>
        </p:nvSpPr>
        <p:spPr>
          <a:xfrm>
            <a:off x="9582621" y="1341575"/>
            <a:ext cx="2117903" cy="1038876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3" name="Content Placeholder 12">
            <a:extLst>
              <a:ext uri="{FF2B5EF4-FFF2-40B4-BE49-F238E27FC236}">
                <a16:creationId xmlns:a16="http://schemas.microsoft.com/office/drawing/2014/main" id="{519D2AF4-6D31-49F7-AB9A-619BAAB0A0B9}"/>
              </a:ext>
            </a:extLst>
          </p:cNvPr>
          <p:cNvSpPr>
            <a:spLocks noGrp="1"/>
          </p:cNvSpPr>
          <p:nvPr userDrawn="1">
            <p:ph sz="quarter" idx="49"/>
          </p:nvPr>
        </p:nvSpPr>
        <p:spPr>
          <a:xfrm>
            <a:off x="7301848" y="1348108"/>
            <a:ext cx="2103322" cy="1038876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4" name="Content Placeholder 12">
            <a:extLst>
              <a:ext uri="{FF2B5EF4-FFF2-40B4-BE49-F238E27FC236}">
                <a16:creationId xmlns:a16="http://schemas.microsoft.com/office/drawing/2014/main" id="{47C548EA-E35B-43C3-A12F-1D86AABAB876}"/>
              </a:ext>
            </a:extLst>
          </p:cNvPr>
          <p:cNvSpPr>
            <a:spLocks noGrp="1"/>
          </p:cNvSpPr>
          <p:nvPr userDrawn="1">
            <p:ph sz="quarter" idx="47"/>
          </p:nvPr>
        </p:nvSpPr>
        <p:spPr>
          <a:xfrm>
            <a:off x="4996305" y="1348108"/>
            <a:ext cx="2116567" cy="1038876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5" name="Content Placeholder 12">
            <a:extLst>
              <a:ext uri="{FF2B5EF4-FFF2-40B4-BE49-F238E27FC236}">
                <a16:creationId xmlns:a16="http://schemas.microsoft.com/office/drawing/2014/main" id="{17DC1B38-ADE8-438C-863A-36CDEE4AF157}"/>
              </a:ext>
            </a:extLst>
          </p:cNvPr>
          <p:cNvSpPr>
            <a:spLocks noGrp="1"/>
          </p:cNvSpPr>
          <p:nvPr userDrawn="1">
            <p:ph sz="quarter" idx="45"/>
          </p:nvPr>
        </p:nvSpPr>
        <p:spPr>
          <a:xfrm>
            <a:off x="2701400" y="1343637"/>
            <a:ext cx="2111677" cy="1038876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6" name="Content Placeholder 12">
            <a:extLst>
              <a:ext uri="{FF2B5EF4-FFF2-40B4-BE49-F238E27FC236}">
                <a16:creationId xmlns:a16="http://schemas.microsoft.com/office/drawing/2014/main" id="{37BA60FB-0282-4A66-ADCF-37E25D7AD59A}"/>
              </a:ext>
            </a:extLst>
          </p:cNvPr>
          <p:cNvSpPr>
            <a:spLocks noGrp="1"/>
          </p:cNvSpPr>
          <p:nvPr userDrawn="1">
            <p:ph sz="quarter" idx="20"/>
          </p:nvPr>
        </p:nvSpPr>
        <p:spPr>
          <a:xfrm>
            <a:off x="403223" y="1348108"/>
            <a:ext cx="2118087" cy="1038876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Retângulo 76">
            <a:extLst>
              <a:ext uri="{FF2B5EF4-FFF2-40B4-BE49-F238E27FC236}">
                <a16:creationId xmlns:a16="http://schemas.microsoft.com/office/drawing/2014/main" id="{695FEA25-844D-4EA9-B746-D66FF4886399}"/>
              </a:ext>
            </a:extLst>
          </p:cNvPr>
          <p:cNvSpPr/>
          <p:nvPr userDrawn="1"/>
        </p:nvSpPr>
        <p:spPr>
          <a:xfrm>
            <a:off x="4999615" y="3684930"/>
            <a:ext cx="2105855" cy="2568283"/>
          </a:xfrm>
          <a:custGeom>
            <a:avLst/>
            <a:gdLst>
              <a:gd name="connsiteX0" fmla="*/ 0 w 1740376"/>
              <a:gd name="connsiteY0" fmla="*/ 0 h 2243616"/>
              <a:gd name="connsiteX1" fmla="*/ 1740376 w 1740376"/>
              <a:gd name="connsiteY1" fmla="*/ 0 h 2243616"/>
              <a:gd name="connsiteX2" fmla="*/ 1740376 w 1740376"/>
              <a:gd name="connsiteY2" fmla="*/ 2243616 h 2243616"/>
              <a:gd name="connsiteX3" fmla="*/ 0 w 1740376"/>
              <a:gd name="connsiteY3" fmla="*/ 2243616 h 2243616"/>
              <a:gd name="connsiteX4" fmla="*/ 0 w 1740376"/>
              <a:gd name="connsiteY4" fmla="*/ 0 h 2243616"/>
              <a:gd name="connsiteX0" fmla="*/ 0 w 1740376"/>
              <a:gd name="connsiteY0" fmla="*/ 5930 h 2249546"/>
              <a:gd name="connsiteX1" fmla="*/ 919072 w 1740376"/>
              <a:gd name="connsiteY1" fmla="*/ 0 h 2249546"/>
              <a:gd name="connsiteX2" fmla="*/ 1740376 w 1740376"/>
              <a:gd name="connsiteY2" fmla="*/ 5930 h 2249546"/>
              <a:gd name="connsiteX3" fmla="*/ 1740376 w 1740376"/>
              <a:gd name="connsiteY3" fmla="*/ 2249546 h 2249546"/>
              <a:gd name="connsiteX4" fmla="*/ 0 w 1740376"/>
              <a:gd name="connsiteY4" fmla="*/ 2249546 h 2249546"/>
              <a:gd name="connsiteX5" fmla="*/ 0 w 1740376"/>
              <a:gd name="connsiteY5" fmla="*/ 593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5" fmla="*/ 1010512 w 1740376"/>
              <a:gd name="connsiteY5" fmla="*/ 9144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0" fmla="*/ 1740376 w 1740376"/>
              <a:gd name="connsiteY0" fmla="*/ 0 h 2243616"/>
              <a:gd name="connsiteX1" fmla="*/ 1740376 w 1740376"/>
              <a:gd name="connsiteY1" fmla="*/ 2243616 h 2243616"/>
              <a:gd name="connsiteX2" fmla="*/ 0 w 1740376"/>
              <a:gd name="connsiteY2" fmla="*/ 2243616 h 2243616"/>
              <a:gd name="connsiteX3" fmla="*/ 0 w 1740376"/>
              <a:gd name="connsiteY3" fmla="*/ 0 h 224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376" h="2243616">
                <a:moveTo>
                  <a:pt x="1740376" y="0"/>
                </a:moveTo>
                <a:lnTo>
                  <a:pt x="1740376" y="2243616"/>
                </a:lnTo>
                <a:lnTo>
                  <a:pt x="0" y="224361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524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 dirty="0"/>
          </a:p>
        </p:txBody>
      </p:sp>
      <p:sp>
        <p:nvSpPr>
          <p:cNvPr id="47" name="Retângulo 76">
            <a:extLst>
              <a:ext uri="{FF2B5EF4-FFF2-40B4-BE49-F238E27FC236}">
                <a16:creationId xmlns:a16="http://schemas.microsoft.com/office/drawing/2014/main" id="{1BAAC8F9-9775-4088-B04B-518FFF799F61}"/>
              </a:ext>
            </a:extLst>
          </p:cNvPr>
          <p:cNvSpPr/>
          <p:nvPr userDrawn="1"/>
        </p:nvSpPr>
        <p:spPr>
          <a:xfrm>
            <a:off x="7297057" y="3684930"/>
            <a:ext cx="2105855" cy="2568283"/>
          </a:xfrm>
          <a:custGeom>
            <a:avLst/>
            <a:gdLst>
              <a:gd name="connsiteX0" fmla="*/ 0 w 1740376"/>
              <a:gd name="connsiteY0" fmla="*/ 0 h 2243616"/>
              <a:gd name="connsiteX1" fmla="*/ 1740376 w 1740376"/>
              <a:gd name="connsiteY1" fmla="*/ 0 h 2243616"/>
              <a:gd name="connsiteX2" fmla="*/ 1740376 w 1740376"/>
              <a:gd name="connsiteY2" fmla="*/ 2243616 h 2243616"/>
              <a:gd name="connsiteX3" fmla="*/ 0 w 1740376"/>
              <a:gd name="connsiteY3" fmla="*/ 2243616 h 2243616"/>
              <a:gd name="connsiteX4" fmla="*/ 0 w 1740376"/>
              <a:gd name="connsiteY4" fmla="*/ 0 h 2243616"/>
              <a:gd name="connsiteX0" fmla="*/ 0 w 1740376"/>
              <a:gd name="connsiteY0" fmla="*/ 5930 h 2249546"/>
              <a:gd name="connsiteX1" fmla="*/ 919072 w 1740376"/>
              <a:gd name="connsiteY1" fmla="*/ 0 h 2249546"/>
              <a:gd name="connsiteX2" fmla="*/ 1740376 w 1740376"/>
              <a:gd name="connsiteY2" fmla="*/ 5930 h 2249546"/>
              <a:gd name="connsiteX3" fmla="*/ 1740376 w 1740376"/>
              <a:gd name="connsiteY3" fmla="*/ 2249546 h 2249546"/>
              <a:gd name="connsiteX4" fmla="*/ 0 w 1740376"/>
              <a:gd name="connsiteY4" fmla="*/ 2249546 h 2249546"/>
              <a:gd name="connsiteX5" fmla="*/ 0 w 1740376"/>
              <a:gd name="connsiteY5" fmla="*/ 593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5" fmla="*/ 1010512 w 1740376"/>
              <a:gd name="connsiteY5" fmla="*/ 9144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0" fmla="*/ 1740376 w 1740376"/>
              <a:gd name="connsiteY0" fmla="*/ 0 h 2243616"/>
              <a:gd name="connsiteX1" fmla="*/ 1740376 w 1740376"/>
              <a:gd name="connsiteY1" fmla="*/ 2243616 h 2243616"/>
              <a:gd name="connsiteX2" fmla="*/ 0 w 1740376"/>
              <a:gd name="connsiteY2" fmla="*/ 2243616 h 2243616"/>
              <a:gd name="connsiteX3" fmla="*/ 0 w 1740376"/>
              <a:gd name="connsiteY3" fmla="*/ 0 h 224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376" h="2243616">
                <a:moveTo>
                  <a:pt x="1740376" y="0"/>
                </a:moveTo>
                <a:lnTo>
                  <a:pt x="1740376" y="2243616"/>
                </a:lnTo>
                <a:lnTo>
                  <a:pt x="0" y="224361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 dirty="0"/>
          </a:p>
        </p:txBody>
      </p:sp>
      <p:sp>
        <p:nvSpPr>
          <p:cNvPr id="48" name="Retângulo 76">
            <a:extLst>
              <a:ext uri="{FF2B5EF4-FFF2-40B4-BE49-F238E27FC236}">
                <a16:creationId xmlns:a16="http://schemas.microsoft.com/office/drawing/2014/main" id="{24CED6E1-EE0D-41AE-9E5F-E57A9CD25F9B}"/>
              </a:ext>
            </a:extLst>
          </p:cNvPr>
          <p:cNvSpPr/>
          <p:nvPr userDrawn="1"/>
        </p:nvSpPr>
        <p:spPr>
          <a:xfrm>
            <a:off x="9588906" y="3669688"/>
            <a:ext cx="2105855" cy="2578712"/>
          </a:xfrm>
          <a:custGeom>
            <a:avLst/>
            <a:gdLst>
              <a:gd name="connsiteX0" fmla="*/ 0 w 1740376"/>
              <a:gd name="connsiteY0" fmla="*/ 0 h 2243616"/>
              <a:gd name="connsiteX1" fmla="*/ 1740376 w 1740376"/>
              <a:gd name="connsiteY1" fmla="*/ 0 h 2243616"/>
              <a:gd name="connsiteX2" fmla="*/ 1740376 w 1740376"/>
              <a:gd name="connsiteY2" fmla="*/ 2243616 h 2243616"/>
              <a:gd name="connsiteX3" fmla="*/ 0 w 1740376"/>
              <a:gd name="connsiteY3" fmla="*/ 2243616 h 2243616"/>
              <a:gd name="connsiteX4" fmla="*/ 0 w 1740376"/>
              <a:gd name="connsiteY4" fmla="*/ 0 h 2243616"/>
              <a:gd name="connsiteX0" fmla="*/ 0 w 1740376"/>
              <a:gd name="connsiteY0" fmla="*/ 5930 h 2249546"/>
              <a:gd name="connsiteX1" fmla="*/ 919072 w 1740376"/>
              <a:gd name="connsiteY1" fmla="*/ 0 h 2249546"/>
              <a:gd name="connsiteX2" fmla="*/ 1740376 w 1740376"/>
              <a:gd name="connsiteY2" fmla="*/ 5930 h 2249546"/>
              <a:gd name="connsiteX3" fmla="*/ 1740376 w 1740376"/>
              <a:gd name="connsiteY3" fmla="*/ 2249546 h 2249546"/>
              <a:gd name="connsiteX4" fmla="*/ 0 w 1740376"/>
              <a:gd name="connsiteY4" fmla="*/ 2249546 h 2249546"/>
              <a:gd name="connsiteX5" fmla="*/ 0 w 1740376"/>
              <a:gd name="connsiteY5" fmla="*/ 593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5" fmla="*/ 1010512 w 1740376"/>
              <a:gd name="connsiteY5" fmla="*/ 91440 h 2249546"/>
              <a:gd name="connsiteX0" fmla="*/ 919072 w 1740376"/>
              <a:gd name="connsiteY0" fmla="*/ 0 h 2249546"/>
              <a:gd name="connsiteX1" fmla="*/ 1740376 w 1740376"/>
              <a:gd name="connsiteY1" fmla="*/ 5930 h 2249546"/>
              <a:gd name="connsiteX2" fmla="*/ 1740376 w 1740376"/>
              <a:gd name="connsiteY2" fmla="*/ 2249546 h 2249546"/>
              <a:gd name="connsiteX3" fmla="*/ 0 w 1740376"/>
              <a:gd name="connsiteY3" fmla="*/ 2249546 h 2249546"/>
              <a:gd name="connsiteX4" fmla="*/ 0 w 1740376"/>
              <a:gd name="connsiteY4" fmla="*/ 5930 h 2249546"/>
              <a:gd name="connsiteX0" fmla="*/ 1740376 w 1740376"/>
              <a:gd name="connsiteY0" fmla="*/ 0 h 2243616"/>
              <a:gd name="connsiteX1" fmla="*/ 1740376 w 1740376"/>
              <a:gd name="connsiteY1" fmla="*/ 2243616 h 2243616"/>
              <a:gd name="connsiteX2" fmla="*/ 0 w 1740376"/>
              <a:gd name="connsiteY2" fmla="*/ 2243616 h 2243616"/>
              <a:gd name="connsiteX3" fmla="*/ 0 w 1740376"/>
              <a:gd name="connsiteY3" fmla="*/ 0 h 224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376" h="2243616">
                <a:moveTo>
                  <a:pt x="1740376" y="0"/>
                </a:moveTo>
                <a:lnTo>
                  <a:pt x="1740376" y="2243616"/>
                </a:lnTo>
                <a:lnTo>
                  <a:pt x="0" y="224361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 dirty="0"/>
          </a:p>
        </p:txBody>
      </p:sp>
      <p:sp>
        <p:nvSpPr>
          <p:cNvPr id="63" name="Title 5">
            <a:extLst>
              <a:ext uri="{FF2B5EF4-FFF2-40B4-BE49-F238E27FC236}">
                <a16:creationId xmlns:a16="http://schemas.microsoft.com/office/drawing/2014/main" id="{D5DA94D9-C7E6-CF46-B56A-B2079D9E6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21" y="704117"/>
            <a:ext cx="6393646" cy="538231"/>
          </a:xfrm>
        </p:spPr>
        <p:txBody>
          <a:bodyPr>
            <a:noAutofit/>
          </a:bodyPr>
          <a:lstStyle>
            <a:lvl1pPr marL="6351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FFCF68-1D22-8A40-A3F4-1D8C925C5B7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01881" y="2823432"/>
            <a:ext cx="2109763" cy="873306"/>
          </a:xfrm>
        </p:spPr>
        <p:txBody>
          <a:bodyPr anchor="ctr">
            <a:noAutofit/>
          </a:bodyPr>
          <a:lstStyle>
            <a:lvl1pPr marL="635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IE" noProof="0" dirty="0"/>
              <a:t>Second level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13EA4E69-E6BE-5944-95FB-A58F3056477F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706255" y="2818961"/>
            <a:ext cx="2109763" cy="873306"/>
          </a:xfrm>
        </p:spPr>
        <p:txBody>
          <a:bodyPr anchor="ctr">
            <a:noAutofit/>
          </a:bodyPr>
          <a:lstStyle>
            <a:lvl1pPr marL="635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IE" noProof="0" dirty="0"/>
              <a:t>Second level</a:t>
            </a:r>
          </a:p>
        </p:txBody>
      </p:sp>
      <p:sp>
        <p:nvSpPr>
          <p:cNvPr id="95" name="Text Placeholder 6">
            <a:extLst>
              <a:ext uri="{FF2B5EF4-FFF2-40B4-BE49-F238E27FC236}">
                <a16:creationId xmlns:a16="http://schemas.microsoft.com/office/drawing/2014/main" id="{E3EEA0A6-724D-1F48-AFFA-EC82D7629E4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990206" y="2823432"/>
            <a:ext cx="2109763" cy="873306"/>
          </a:xfrm>
        </p:spPr>
        <p:txBody>
          <a:bodyPr anchor="ctr">
            <a:noAutofit/>
          </a:bodyPr>
          <a:lstStyle>
            <a:lvl1pPr marL="635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IE" noProof="0" dirty="0"/>
              <a:t>Second level</a:t>
            </a:r>
          </a:p>
        </p:txBody>
      </p:sp>
      <p:sp>
        <p:nvSpPr>
          <p:cNvPr id="96" name="Text Placeholder 6">
            <a:extLst>
              <a:ext uri="{FF2B5EF4-FFF2-40B4-BE49-F238E27FC236}">
                <a16:creationId xmlns:a16="http://schemas.microsoft.com/office/drawing/2014/main" id="{10A4E563-0BC2-C04E-8F8B-9FAE7537615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288426" y="2823432"/>
            <a:ext cx="2109763" cy="873306"/>
          </a:xfrm>
        </p:spPr>
        <p:txBody>
          <a:bodyPr anchor="ctr">
            <a:noAutofit/>
          </a:bodyPr>
          <a:lstStyle>
            <a:lvl1pPr marL="635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IE" noProof="0" dirty="0"/>
              <a:t>Second level</a:t>
            </a:r>
          </a:p>
        </p:txBody>
      </p:sp>
      <p:sp>
        <p:nvSpPr>
          <p:cNvPr id="97" name="Text Placeholder 6">
            <a:extLst>
              <a:ext uri="{FF2B5EF4-FFF2-40B4-BE49-F238E27FC236}">
                <a16:creationId xmlns:a16="http://schemas.microsoft.com/office/drawing/2014/main" id="{3DC46D46-C5EE-8546-AED4-04439F8C2AFE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585632" y="2808190"/>
            <a:ext cx="2109763" cy="873306"/>
          </a:xfrm>
        </p:spPr>
        <p:txBody>
          <a:bodyPr anchor="ctr">
            <a:noAutofit/>
          </a:bodyPr>
          <a:lstStyle>
            <a:lvl1pPr marL="635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IE" noProof="0" dirty="0"/>
              <a:t>Second level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5A073CD3-D180-42D6-A8BD-4390C1C63E2B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05756" y="2455232"/>
            <a:ext cx="2105888" cy="283628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6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 dirty="0"/>
              <a:t>Click to add title</a:t>
            </a:r>
          </a:p>
        </p:txBody>
      </p:sp>
      <p:sp>
        <p:nvSpPr>
          <p:cNvPr id="102" name="Text Placeholder 7">
            <a:extLst>
              <a:ext uri="{FF2B5EF4-FFF2-40B4-BE49-F238E27FC236}">
                <a16:creationId xmlns:a16="http://schemas.microsoft.com/office/drawing/2014/main" id="{A95610B6-D02E-4314-A94A-10C58001C63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706410" y="3992153"/>
            <a:ext cx="2107976" cy="277366"/>
          </a:xfrm>
        </p:spPr>
        <p:txBody>
          <a:bodyPr anchor="ctr">
            <a:noAutofit/>
          </a:bodyPr>
          <a:lstStyle>
            <a:lvl1pPr marL="216000" indent="0">
              <a:buFontTx/>
              <a:buNone/>
              <a:defRPr sz="1400" b="1" i="0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103" name="Text Placeholder 7">
            <a:extLst>
              <a:ext uri="{FF2B5EF4-FFF2-40B4-BE49-F238E27FC236}">
                <a16:creationId xmlns:a16="http://schemas.microsoft.com/office/drawing/2014/main" id="{319E7848-26A6-424B-8FCE-B6FB335E3DD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999430" y="3992153"/>
            <a:ext cx="2107976" cy="277366"/>
          </a:xfrm>
        </p:spPr>
        <p:txBody>
          <a:bodyPr anchor="ctr">
            <a:noAutofit/>
          </a:bodyPr>
          <a:lstStyle>
            <a:lvl1pPr marL="216000" indent="0">
              <a:buFontTx/>
              <a:buNone/>
              <a:defRPr sz="1400" b="1" i="0" baseline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104" name="Text Placeholder 7">
            <a:extLst>
              <a:ext uri="{FF2B5EF4-FFF2-40B4-BE49-F238E27FC236}">
                <a16:creationId xmlns:a16="http://schemas.microsoft.com/office/drawing/2014/main" id="{26A296F5-0C9E-4D70-B65E-97355583A55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294964" y="3992153"/>
            <a:ext cx="2107976" cy="277366"/>
          </a:xfrm>
        </p:spPr>
        <p:txBody>
          <a:bodyPr anchor="ctr">
            <a:noAutofit/>
          </a:bodyPr>
          <a:lstStyle>
            <a:lvl1pPr marL="216000" indent="0">
              <a:buFontTx/>
              <a:buNone/>
              <a:defRPr sz="14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105" name="Text Placeholder 7">
            <a:extLst>
              <a:ext uri="{FF2B5EF4-FFF2-40B4-BE49-F238E27FC236}">
                <a16:creationId xmlns:a16="http://schemas.microsoft.com/office/drawing/2014/main" id="{901D8125-C1EA-4E77-BC43-58AC0F8BCA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88721" y="3992153"/>
            <a:ext cx="2107976" cy="277366"/>
          </a:xfrm>
        </p:spPr>
        <p:txBody>
          <a:bodyPr anchor="ctr">
            <a:noAutofit/>
          </a:bodyPr>
          <a:lstStyle>
            <a:lvl1pPr marL="216000" indent="0">
              <a:buFontTx/>
              <a:buNone/>
              <a:defRPr sz="14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/>
              <a:t>Click to add title</a:t>
            </a:r>
          </a:p>
        </p:txBody>
      </p:sp>
      <p:sp>
        <p:nvSpPr>
          <p:cNvPr id="106" name="Text Placeholder 7">
            <a:extLst>
              <a:ext uri="{FF2B5EF4-FFF2-40B4-BE49-F238E27FC236}">
                <a16:creationId xmlns:a16="http://schemas.microsoft.com/office/drawing/2014/main" id="{B2A7EAF9-D0E9-457B-A5DA-3D2EF79FB65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03512" y="3992153"/>
            <a:ext cx="2107976" cy="277366"/>
          </a:xfrm>
        </p:spPr>
        <p:txBody>
          <a:bodyPr anchor="ctr">
            <a:noAutofit/>
          </a:bodyPr>
          <a:lstStyle>
            <a:lvl1pPr marL="216000" indent="0">
              <a:buFontTx/>
              <a:buNone/>
              <a:defRPr sz="1400" b="1" i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IE" noProof="0" dirty="0"/>
              <a:t>Click to add title</a:t>
            </a:r>
          </a:p>
        </p:txBody>
      </p:sp>
      <p:sp>
        <p:nvSpPr>
          <p:cNvPr id="107" name="Text Placeholder 169">
            <a:extLst>
              <a:ext uri="{FF2B5EF4-FFF2-40B4-BE49-F238E27FC236}">
                <a16:creationId xmlns:a16="http://schemas.microsoft.com/office/drawing/2014/main" id="{25AC3FD4-691F-4262-9827-5F37C5C229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9724" y="4193466"/>
            <a:ext cx="2101174" cy="205974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/>
            </a:lvl1pPr>
          </a:lstStyle>
          <a:p>
            <a:pPr lvl="0"/>
            <a:r>
              <a:rPr lang="en-US" sz="1400"/>
              <a:t>Click to edit Master text styles</a:t>
            </a:r>
          </a:p>
        </p:txBody>
      </p:sp>
      <p:sp>
        <p:nvSpPr>
          <p:cNvPr id="108" name="Text Placeholder 169">
            <a:extLst>
              <a:ext uri="{FF2B5EF4-FFF2-40B4-BE49-F238E27FC236}">
                <a16:creationId xmlns:a16="http://schemas.microsoft.com/office/drawing/2014/main" id="{BD5D0C39-2419-4C6B-8AA6-E54D079C9BC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07750" y="4193466"/>
            <a:ext cx="2101174" cy="205974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/>
            </a:lvl1pPr>
          </a:lstStyle>
          <a:p>
            <a:pPr lvl="0"/>
            <a:r>
              <a:rPr lang="en-US" sz="1400"/>
              <a:t>Click to edit Master text styles</a:t>
            </a:r>
          </a:p>
        </p:txBody>
      </p:sp>
      <p:sp>
        <p:nvSpPr>
          <p:cNvPr id="109" name="Text Placeholder 169">
            <a:extLst>
              <a:ext uri="{FF2B5EF4-FFF2-40B4-BE49-F238E27FC236}">
                <a16:creationId xmlns:a16="http://schemas.microsoft.com/office/drawing/2014/main" id="{0A6093E5-1D06-40B4-AEBE-C9482ACD586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08249" y="4193466"/>
            <a:ext cx="2101174" cy="205974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/>
            </a:lvl1pPr>
          </a:lstStyle>
          <a:p>
            <a:pPr lvl="0"/>
            <a:r>
              <a:rPr lang="en-US" sz="1400"/>
              <a:t>Click to edit Master text styles</a:t>
            </a:r>
          </a:p>
        </p:txBody>
      </p:sp>
      <p:sp>
        <p:nvSpPr>
          <p:cNvPr id="110" name="Text Placeholder 169">
            <a:extLst>
              <a:ext uri="{FF2B5EF4-FFF2-40B4-BE49-F238E27FC236}">
                <a16:creationId xmlns:a16="http://schemas.microsoft.com/office/drawing/2014/main" id="{B2648483-2136-4C81-A45C-87308DA95C5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00843" y="4193466"/>
            <a:ext cx="2101174" cy="205974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/>
            </a:lvl1pPr>
          </a:lstStyle>
          <a:p>
            <a:pPr lvl="0"/>
            <a:r>
              <a:rPr lang="en-US" sz="1400"/>
              <a:t>Click to edit Master text styles</a:t>
            </a:r>
          </a:p>
        </p:txBody>
      </p:sp>
      <p:sp>
        <p:nvSpPr>
          <p:cNvPr id="111" name="Text Placeholder 169">
            <a:extLst>
              <a:ext uri="{FF2B5EF4-FFF2-40B4-BE49-F238E27FC236}">
                <a16:creationId xmlns:a16="http://schemas.microsoft.com/office/drawing/2014/main" id="{23CB5A13-C258-4CB0-BDD2-E141E0AD26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586671" y="4193467"/>
            <a:ext cx="2101174" cy="2055452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400"/>
            </a:lvl1pPr>
          </a:lstStyle>
          <a:p>
            <a:pPr lvl="0"/>
            <a:r>
              <a:rPr lang="en-US" sz="1400"/>
              <a:t>Click to edit Master text styles</a:t>
            </a:r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68BA5628-7464-FF2A-88A4-73331CDFCF5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F5A9DF0E-E0BF-A5E9-0022-B7039EB539E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E39EF5A-ACAE-2790-2A12-BD2A51D0F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24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F15B5B8-BED3-42BB-ACD6-A12F7FA2EE48}"/>
              </a:ext>
            </a:extLst>
          </p:cNvPr>
          <p:cNvSpPr/>
          <p:nvPr userDrawn="1"/>
        </p:nvSpPr>
        <p:spPr>
          <a:xfrm>
            <a:off x="465138" y="1630582"/>
            <a:ext cx="1557175" cy="347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D23A58-33CE-42DE-95B8-BC696D91A656}"/>
              </a:ext>
            </a:extLst>
          </p:cNvPr>
          <p:cNvSpPr/>
          <p:nvPr userDrawn="1"/>
        </p:nvSpPr>
        <p:spPr>
          <a:xfrm>
            <a:off x="465138" y="2041731"/>
            <a:ext cx="1557175" cy="347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A7B304-F9C9-4C08-B680-AFC4A85CE8AD}"/>
              </a:ext>
            </a:extLst>
          </p:cNvPr>
          <p:cNvSpPr/>
          <p:nvPr userDrawn="1"/>
        </p:nvSpPr>
        <p:spPr>
          <a:xfrm>
            <a:off x="2081212" y="1630582"/>
            <a:ext cx="1111567" cy="34769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AFE3A1-FBC0-4FA9-B8B9-BFADBBC6F334}"/>
              </a:ext>
            </a:extLst>
          </p:cNvPr>
          <p:cNvSpPr/>
          <p:nvPr userDrawn="1"/>
        </p:nvSpPr>
        <p:spPr>
          <a:xfrm>
            <a:off x="2081212" y="2041731"/>
            <a:ext cx="1111567" cy="34769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7" name="Table 51">
            <a:extLst>
              <a:ext uri="{FF2B5EF4-FFF2-40B4-BE49-F238E27FC236}">
                <a16:creationId xmlns:a16="http://schemas.microsoft.com/office/drawing/2014/main" id="{C5302793-3B77-497E-BCA2-87B089126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00046770"/>
              </p:ext>
            </p:extLst>
          </p:nvPr>
        </p:nvGraphicFramePr>
        <p:xfrm>
          <a:off x="442917" y="2469798"/>
          <a:ext cx="11269661" cy="3618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382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2154676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2182858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2098431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2101141">
                  <a:extLst>
                    <a:ext uri="{9D8B030D-6E8A-4147-A177-3AD203B41FA5}">
                      <a16:colId xmlns:a16="http://schemas.microsoft.com/office/drawing/2014/main" val="2700237895"/>
                    </a:ext>
                  </a:extLst>
                </a:gridCol>
                <a:gridCol w="2101173">
                  <a:extLst>
                    <a:ext uri="{9D8B030D-6E8A-4147-A177-3AD203B41FA5}">
                      <a16:colId xmlns:a16="http://schemas.microsoft.com/office/drawing/2014/main" val="560620649"/>
                    </a:ext>
                  </a:extLst>
                </a:gridCol>
              </a:tblGrid>
              <a:tr h="325563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#</a:t>
                      </a:r>
                      <a:endParaRPr lang="en-IE" sz="1100" b="1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Milestone</a:t>
                      </a:r>
                      <a:endParaRPr lang="en-IE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Start Date</a:t>
                      </a:r>
                      <a:endParaRPr lang="en-IE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Due Date</a:t>
                      </a: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Known Risks</a:t>
                      </a: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Dependencies</a:t>
                      </a:r>
                      <a:endParaRPr kumimoji="0" lang="en-IE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548776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  <a:tr h="548776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76382"/>
                  </a:ext>
                </a:extLst>
              </a:tr>
              <a:tr h="548776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6414"/>
                  </a:ext>
                </a:extLst>
              </a:tr>
              <a:tr h="548776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79323"/>
                  </a:ext>
                </a:extLst>
              </a:tr>
              <a:tr h="548776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98213"/>
                  </a:ext>
                </a:extLst>
              </a:tr>
              <a:tr h="548776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018386"/>
                  </a:ext>
                </a:extLst>
              </a:tr>
            </a:tbl>
          </a:graphicData>
        </a:graphic>
      </p:graphicFrame>
      <p:sp>
        <p:nvSpPr>
          <p:cNvPr id="9" name="Title 5">
            <a:extLst>
              <a:ext uri="{FF2B5EF4-FFF2-40B4-BE49-F238E27FC236}">
                <a16:creationId xmlns:a16="http://schemas.microsoft.com/office/drawing/2014/main" id="{276E0BD0-BFB1-4295-B449-423E4A720F1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5074" y="625495"/>
            <a:ext cx="6424026" cy="53823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 dirty="0"/>
              <a:t>Click to add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26D7127-E071-4554-8F0A-C70EE1B55184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081212" y="1693378"/>
            <a:ext cx="1101724" cy="218347"/>
          </a:xfrm>
        </p:spPr>
        <p:txBody>
          <a:bodyPr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7DC0CF8-ED14-421E-8715-EB8E5EF05E2E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2081212" y="2099627"/>
            <a:ext cx="1101724" cy="218347"/>
          </a:xfrm>
        </p:spPr>
        <p:txBody>
          <a:bodyPr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E0E2F3A-37E6-4146-9733-6991026FCAB3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65139" y="1705114"/>
            <a:ext cx="1557174" cy="194875"/>
          </a:xfrm>
        </p:spPr>
        <p:txBody>
          <a:bodyPr>
            <a:noAutofit/>
          </a:bodyPr>
          <a:lstStyle>
            <a:lvl1pPr marL="6350" indent="0" algn="l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34DF1DA-4011-4D28-A70D-141262EE33C3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465139" y="2111363"/>
            <a:ext cx="1557174" cy="194875"/>
          </a:xfrm>
        </p:spPr>
        <p:txBody>
          <a:bodyPr>
            <a:noAutofit/>
          </a:bodyPr>
          <a:lstStyle>
            <a:lvl1pPr marL="6350" indent="0" algn="l"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77A777B-C53B-4E62-8D8A-C917C5D9A39F}"/>
              </a:ext>
            </a:extLst>
          </p:cNvPr>
          <p:cNvSpPr>
            <a:spLocks noGrp="1"/>
          </p:cNvSpPr>
          <p:nvPr userDrawn="1">
            <p:ph type="body" sz="quarter" idx="90" hasCustomPrompt="1"/>
          </p:nvPr>
        </p:nvSpPr>
        <p:spPr>
          <a:xfrm>
            <a:off x="1100933" y="2814749"/>
            <a:ext cx="2091847" cy="50105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7305B79-EB24-428F-8905-72F7DA7B933E}"/>
              </a:ext>
            </a:extLst>
          </p:cNvPr>
          <p:cNvSpPr>
            <a:spLocks noGrp="1"/>
          </p:cNvSpPr>
          <p:nvPr userDrawn="1">
            <p:ph type="body" sz="quarter" idx="91" hasCustomPrompt="1"/>
          </p:nvPr>
        </p:nvSpPr>
        <p:spPr>
          <a:xfrm>
            <a:off x="1100933" y="3354954"/>
            <a:ext cx="2091847" cy="51352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1C73379-8F0A-4BB2-9713-C82DC02A55C0}"/>
              </a:ext>
            </a:extLst>
          </p:cNvPr>
          <p:cNvSpPr>
            <a:spLocks noGrp="1"/>
          </p:cNvSpPr>
          <p:nvPr userDrawn="1">
            <p:ph type="body" sz="quarter" idx="92" hasCustomPrompt="1"/>
          </p:nvPr>
        </p:nvSpPr>
        <p:spPr>
          <a:xfrm>
            <a:off x="1100933" y="3907631"/>
            <a:ext cx="2091847" cy="51352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538B40AB-68C2-4B31-9FEB-4340817A50B1}"/>
              </a:ext>
            </a:extLst>
          </p:cNvPr>
          <p:cNvSpPr>
            <a:spLocks noGrp="1"/>
          </p:cNvSpPr>
          <p:nvPr userDrawn="1">
            <p:ph type="body" sz="quarter" idx="93" hasCustomPrompt="1"/>
          </p:nvPr>
        </p:nvSpPr>
        <p:spPr>
          <a:xfrm>
            <a:off x="1100933" y="4468187"/>
            <a:ext cx="2091847" cy="49423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4C5F549-2378-41A3-BA31-B8E297C91F6F}"/>
              </a:ext>
            </a:extLst>
          </p:cNvPr>
          <p:cNvSpPr>
            <a:spLocks noGrp="1"/>
          </p:cNvSpPr>
          <p:nvPr userDrawn="1">
            <p:ph type="body" sz="quarter" idx="94" hasCustomPrompt="1"/>
          </p:nvPr>
        </p:nvSpPr>
        <p:spPr>
          <a:xfrm>
            <a:off x="1100933" y="5010954"/>
            <a:ext cx="2091847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6BA41FF-FA50-425C-9095-DCD849050C22}"/>
              </a:ext>
            </a:extLst>
          </p:cNvPr>
          <p:cNvSpPr>
            <a:spLocks noGrp="1"/>
          </p:cNvSpPr>
          <p:nvPr userDrawn="1">
            <p:ph type="body" sz="quarter" idx="95" hasCustomPrompt="1"/>
          </p:nvPr>
        </p:nvSpPr>
        <p:spPr>
          <a:xfrm>
            <a:off x="1100933" y="5563212"/>
            <a:ext cx="2091847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5DF1EF3-BD74-4DAD-9974-6CEEEC9A6F9E}"/>
              </a:ext>
            </a:extLst>
          </p:cNvPr>
          <p:cNvSpPr>
            <a:spLocks noGrp="1"/>
          </p:cNvSpPr>
          <p:nvPr userDrawn="1">
            <p:ph type="body" sz="quarter" idx="96" hasCustomPrompt="1"/>
          </p:nvPr>
        </p:nvSpPr>
        <p:spPr>
          <a:xfrm>
            <a:off x="3251678" y="2814749"/>
            <a:ext cx="2139472" cy="50105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3219A597-93EE-4C35-827B-1E7EC4F4A0B3}"/>
              </a:ext>
            </a:extLst>
          </p:cNvPr>
          <p:cNvSpPr>
            <a:spLocks noGrp="1"/>
          </p:cNvSpPr>
          <p:nvPr userDrawn="1">
            <p:ph type="body" sz="quarter" idx="97" hasCustomPrompt="1"/>
          </p:nvPr>
        </p:nvSpPr>
        <p:spPr>
          <a:xfrm>
            <a:off x="3251678" y="3354954"/>
            <a:ext cx="2139472" cy="51352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2547940-EEC4-49AF-8EE5-A99580614E09}"/>
              </a:ext>
            </a:extLst>
          </p:cNvPr>
          <p:cNvSpPr>
            <a:spLocks noGrp="1"/>
          </p:cNvSpPr>
          <p:nvPr userDrawn="1">
            <p:ph type="body" sz="quarter" idx="98" hasCustomPrompt="1"/>
          </p:nvPr>
        </p:nvSpPr>
        <p:spPr>
          <a:xfrm>
            <a:off x="3251678" y="3907631"/>
            <a:ext cx="2139472" cy="51352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854214B9-EE6C-4EBA-BB18-F21086B49B0B}"/>
              </a:ext>
            </a:extLst>
          </p:cNvPr>
          <p:cNvSpPr>
            <a:spLocks noGrp="1"/>
          </p:cNvSpPr>
          <p:nvPr userDrawn="1">
            <p:ph type="body" sz="quarter" idx="99" hasCustomPrompt="1"/>
          </p:nvPr>
        </p:nvSpPr>
        <p:spPr>
          <a:xfrm>
            <a:off x="3251678" y="4468187"/>
            <a:ext cx="2139472" cy="49423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F0386676-150F-4C63-A762-8BC1CF7EBB02}"/>
              </a:ext>
            </a:extLst>
          </p:cNvPr>
          <p:cNvSpPr>
            <a:spLocks noGrp="1"/>
          </p:cNvSpPr>
          <p:nvPr userDrawn="1">
            <p:ph type="body" sz="quarter" idx="100" hasCustomPrompt="1"/>
          </p:nvPr>
        </p:nvSpPr>
        <p:spPr>
          <a:xfrm>
            <a:off x="3251678" y="5010954"/>
            <a:ext cx="2139472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828BABC9-594E-4E84-A8C8-AB38116B7276}"/>
              </a:ext>
            </a:extLst>
          </p:cNvPr>
          <p:cNvSpPr>
            <a:spLocks noGrp="1"/>
          </p:cNvSpPr>
          <p:nvPr userDrawn="1">
            <p:ph type="body" sz="quarter" idx="101" hasCustomPrompt="1"/>
          </p:nvPr>
        </p:nvSpPr>
        <p:spPr>
          <a:xfrm>
            <a:off x="3251678" y="5563212"/>
            <a:ext cx="2139472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4720B94D-C672-427D-A295-C55D3834A22D}"/>
              </a:ext>
            </a:extLst>
          </p:cNvPr>
          <p:cNvSpPr>
            <a:spLocks noGrp="1"/>
          </p:cNvSpPr>
          <p:nvPr userDrawn="1">
            <p:ph type="body" sz="quarter" idx="102" hasCustomPrompt="1"/>
          </p:nvPr>
        </p:nvSpPr>
        <p:spPr>
          <a:xfrm>
            <a:off x="5437348" y="2814749"/>
            <a:ext cx="2049302" cy="50105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764852A1-0B4C-4A28-B6BD-0BB63D5F94DB}"/>
              </a:ext>
            </a:extLst>
          </p:cNvPr>
          <p:cNvSpPr>
            <a:spLocks noGrp="1"/>
          </p:cNvSpPr>
          <p:nvPr userDrawn="1">
            <p:ph type="body" sz="quarter" idx="103" hasCustomPrompt="1"/>
          </p:nvPr>
        </p:nvSpPr>
        <p:spPr>
          <a:xfrm>
            <a:off x="5437348" y="3354954"/>
            <a:ext cx="2049302" cy="51352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7921CE92-C86D-4F0C-B354-931F9C41F809}"/>
              </a:ext>
            </a:extLst>
          </p:cNvPr>
          <p:cNvSpPr>
            <a:spLocks noGrp="1"/>
          </p:cNvSpPr>
          <p:nvPr userDrawn="1">
            <p:ph type="body" sz="quarter" idx="104" hasCustomPrompt="1"/>
          </p:nvPr>
        </p:nvSpPr>
        <p:spPr>
          <a:xfrm>
            <a:off x="5437348" y="3907631"/>
            <a:ext cx="2049302" cy="51352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10B8351-D96F-4B0A-9632-7AA96A054C38}"/>
              </a:ext>
            </a:extLst>
          </p:cNvPr>
          <p:cNvSpPr>
            <a:spLocks noGrp="1"/>
          </p:cNvSpPr>
          <p:nvPr userDrawn="1">
            <p:ph type="body" sz="quarter" idx="105" hasCustomPrompt="1"/>
          </p:nvPr>
        </p:nvSpPr>
        <p:spPr>
          <a:xfrm>
            <a:off x="5437348" y="4468187"/>
            <a:ext cx="2049302" cy="49423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51D06A9A-0205-4555-8D94-ECC2889CB9B2}"/>
              </a:ext>
            </a:extLst>
          </p:cNvPr>
          <p:cNvSpPr>
            <a:spLocks noGrp="1"/>
          </p:cNvSpPr>
          <p:nvPr userDrawn="1">
            <p:ph type="body" sz="quarter" idx="106" hasCustomPrompt="1"/>
          </p:nvPr>
        </p:nvSpPr>
        <p:spPr>
          <a:xfrm>
            <a:off x="5437348" y="5010954"/>
            <a:ext cx="2049302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A597B5A3-F9EF-459A-8811-0F1155F1362D}"/>
              </a:ext>
            </a:extLst>
          </p:cNvPr>
          <p:cNvSpPr>
            <a:spLocks noGrp="1"/>
          </p:cNvSpPr>
          <p:nvPr userDrawn="1">
            <p:ph type="body" sz="quarter" idx="107" hasCustomPrompt="1"/>
          </p:nvPr>
        </p:nvSpPr>
        <p:spPr>
          <a:xfrm>
            <a:off x="5437348" y="5563212"/>
            <a:ext cx="2049302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EF49ECD-61E4-4832-8F56-E1A91F0AC156}"/>
              </a:ext>
            </a:extLst>
          </p:cNvPr>
          <p:cNvSpPr>
            <a:spLocks noGrp="1"/>
          </p:cNvSpPr>
          <p:nvPr userDrawn="1">
            <p:ph type="body" sz="quarter" idx="108" hasCustomPrompt="1"/>
          </p:nvPr>
        </p:nvSpPr>
        <p:spPr>
          <a:xfrm>
            <a:off x="7535229" y="2814749"/>
            <a:ext cx="2049302" cy="50105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5C707127-29BD-4A79-B5D5-44D5BDB765E9}"/>
              </a:ext>
            </a:extLst>
          </p:cNvPr>
          <p:cNvSpPr>
            <a:spLocks noGrp="1"/>
          </p:cNvSpPr>
          <p:nvPr userDrawn="1">
            <p:ph type="body" sz="quarter" idx="109" hasCustomPrompt="1"/>
          </p:nvPr>
        </p:nvSpPr>
        <p:spPr>
          <a:xfrm>
            <a:off x="7535229" y="3354954"/>
            <a:ext cx="2049302" cy="51352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DD766428-0289-47AC-9838-780E7F716E65}"/>
              </a:ext>
            </a:extLst>
          </p:cNvPr>
          <p:cNvSpPr>
            <a:spLocks noGrp="1"/>
          </p:cNvSpPr>
          <p:nvPr userDrawn="1">
            <p:ph type="body" sz="quarter" idx="110" hasCustomPrompt="1"/>
          </p:nvPr>
        </p:nvSpPr>
        <p:spPr>
          <a:xfrm>
            <a:off x="7535229" y="3907631"/>
            <a:ext cx="2049302" cy="51352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9F48CB55-E148-48D7-BFF1-D6A7FD5A009A}"/>
              </a:ext>
            </a:extLst>
          </p:cNvPr>
          <p:cNvSpPr>
            <a:spLocks noGrp="1"/>
          </p:cNvSpPr>
          <p:nvPr userDrawn="1">
            <p:ph type="body" sz="quarter" idx="111" hasCustomPrompt="1"/>
          </p:nvPr>
        </p:nvSpPr>
        <p:spPr>
          <a:xfrm>
            <a:off x="7535229" y="4468187"/>
            <a:ext cx="2049302" cy="49423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FA62D72B-9DD3-4D9C-A07F-290FBF6BB474}"/>
              </a:ext>
            </a:extLst>
          </p:cNvPr>
          <p:cNvSpPr>
            <a:spLocks noGrp="1"/>
          </p:cNvSpPr>
          <p:nvPr userDrawn="1">
            <p:ph type="body" sz="quarter" idx="112" hasCustomPrompt="1"/>
          </p:nvPr>
        </p:nvSpPr>
        <p:spPr>
          <a:xfrm>
            <a:off x="7535229" y="5010954"/>
            <a:ext cx="2049302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63D0C94C-D951-450A-92EA-FA9F9E1C9BA6}"/>
              </a:ext>
            </a:extLst>
          </p:cNvPr>
          <p:cNvSpPr>
            <a:spLocks noGrp="1"/>
          </p:cNvSpPr>
          <p:nvPr userDrawn="1">
            <p:ph type="body" sz="quarter" idx="113" hasCustomPrompt="1"/>
          </p:nvPr>
        </p:nvSpPr>
        <p:spPr>
          <a:xfrm>
            <a:off x="7535229" y="5563212"/>
            <a:ext cx="2049302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C383754A-34C2-4D3C-9C5F-86F60DCFD0A8}"/>
              </a:ext>
            </a:extLst>
          </p:cNvPr>
          <p:cNvSpPr>
            <a:spLocks noGrp="1"/>
          </p:cNvSpPr>
          <p:nvPr userDrawn="1">
            <p:ph type="body" sz="quarter" idx="114" hasCustomPrompt="1"/>
          </p:nvPr>
        </p:nvSpPr>
        <p:spPr>
          <a:xfrm>
            <a:off x="9636285" y="2814749"/>
            <a:ext cx="2049302" cy="50105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F9496380-4D0E-415C-B225-FB055B0FDF57}"/>
              </a:ext>
            </a:extLst>
          </p:cNvPr>
          <p:cNvSpPr>
            <a:spLocks noGrp="1"/>
          </p:cNvSpPr>
          <p:nvPr userDrawn="1">
            <p:ph type="body" sz="quarter" idx="115" hasCustomPrompt="1"/>
          </p:nvPr>
        </p:nvSpPr>
        <p:spPr>
          <a:xfrm>
            <a:off x="9636285" y="3354954"/>
            <a:ext cx="2049302" cy="51352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19731D8B-AC22-4827-AE5A-5F846A3F67EA}"/>
              </a:ext>
            </a:extLst>
          </p:cNvPr>
          <p:cNvSpPr>
            <a:spLocks noGrp="1"/>
          </p:cNvSpPr>
          <p:nvPr userDrawn="1">
            <p:ph type="body" sz="quarter" idx="116" hasCustomPrompt="1"/>
          </p:nvPr>
        </p:nvSpPr>
        <p:spPr>
          <a:xfrm>
            <a:off x="9636285" y="3907631"/>
            <a:ext cx="2049302" cy="51352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3E93C745-61FE-4108-AF3C-40671693AD12}"/>
              </a:ext>
            </a:extLst>
          </p:cNvPr>
          <p:cNvSpPr>
            <a:spLocks noGrp="1"/>
          </p:cNvSpPr>
          <p:nvPr userDrawn="1">
            <p:ph type="body" sz="quarter" idx="117" hasCustomPrompt="1"/>
          </p:nvPr>
        </p:nvSpPr>
        <p:spPr>
          <a:xfrm>
            <a:off x="9636285" y="4468187"/>
            <a:ext cx="2049302" cy="49423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ED97AE0F-7EBD-4E52-BCE1-A7FDE1AB2786}"/>
              </a:ext>
            </a:extLst>
          </p:cNvPr>
          <p:cNvSpPr>
            <a:spLocks noGrp="1"/>
          </p:cNvSpPr>
          <p:nvPr userDrawn="1">
            <p:ph type="body" sz="quarter" idx="118" hasCustomPrompt="1"/>
          </p:nvPr>
        </p:nvSpPr>
        <p:spPr>
          <a:xfrm>
            <a:off x="9636285" y="5010954"/>
            <a:ext cx="2049302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F5736F04-8525-4590-B94B-30895DCC902D}"/>
              </a:ext>
            </a:extLst>
          </p:cNvPr>
          <p:cNvSpPr>
            <a:spLocks noGrp="1"/>
          </p:cNvSpPr>
          <p:nvPr userDrawn="1">
            <p:ph type="body" sz="quarter" idx="119" hasCustomPrompt="1"/>
          </p:nvPr>
        </p:nvSpPr>
        <p:spPr>
          <a:xfrm>
            <a:off x="9636285" y="5563212"/>
            <a:ext cx="2049302" cy="5037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F36D35D4-1350-4B97-93D2-77D56FE1BB0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0963541"/>
              </p:ext>
            </p:extLst>
          </p:nvPr>
        </p:nvGraphicFramePr>
        <p:xfrm>
          <a:off x="5391150" y="1623026"/>
          <a:ext cx="6321428" cy="773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928">
                  <a:extLst>
                    <a:ext uri="{9D8B030D-6E8A-4147-A177-3AD203B41FA5}">
                      <a16:colId xmlns:a16="http://schemas.microsoft.com/office/drawing/2014/main" val="1504133864"/>
                    </a:ext>
                  </a:extLst>
                </a:gridCol>
                <a:gridCol w="5103500">
                  <a:extLst>
                    <a:ext uri="{9D8B030D-6E8A-4147-A177-3AD203B41FA5}">
                      <a16:colId xmlns:a16="http://schemas.microsoft.com/office/drawing/2014/main" val="2837767070"/>
                    </a:ext>
                  </a:extLst>
                </a:gridCol>
              </a:tblGrid>
              <a:tr h="773491">
                <a:tc>
                  <a:txBody>
                    <a:bodyPr/>
                    <a:lstStyle/>
                    <a:p>
                      <a:pPr algn="ctr"/>
                      <a:endParaRPr lang="en-IE" sz="9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E" sz="9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21634"/>
                  </a:ext>
                </a:extLst>
              </a:tr>
            </a:tbl>
          </a:graphicData>
        </a:graphic>
      </p:graphicFrame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3FE458D6-5DE5-4261-BA88-CB5531192E9B}"/>
              </a:ext>
            </a:extLst>
          </p:cNvPr>
          <p:cNvSpPr>
            <a:spLocks noGrp="1"/>
          </p:cNvSpPr>
          <p:nvPr userDrawn="1">
            <p:ph type="body" sz="quarter" idx="120" hasCustomPrompt="1"/>
          </p:nvPr>
        </p:nvSpPr>
        <p:spPr>
          <a:xfrm>
            <a:off x="5410200" y="1918887"/>
            <a:ext cx="1174751" cy="1948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b="1">
                <a:solidFill>
                  <a:schemeClr val="bg1"/>
                </a:solidFill>
              </a:defRPr>
            </a:lvl1pPr>
            <a:lvl5pPr marL="54003" indent="0">
              <a:buNone/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AF04E9CC-162C-4E5C-AE24-DC50076EBA8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28986" y="1899025"/>
            <a:ext cx="5037551" cy="229005"/>
          </a:xfrm>
        </p:spPr>
        <p:txBody>
          <a:bodyPr anchor="ctr">
            <a:noAutofit/>
          </a:bodyPr>
          <a:lstStyle>
            <a:lvl1pPr marL="54000" indent="0" algn="l">
              <a:spcBef>
                <a:spcPts val="500"/>
              </a:spcBef>
              <a:buFont typeface="Arial" panose="020B0604020202020204" pitchFamily="34" charset="0"/>
              <a:buNone/>
              <a:defRPr sz="900"/>
            </a:lvl1pPr>
            <a:lvl5pPr marL="54003" indent="0">
              <a:buNone/>
              <a:defRPr sz="900" baseline="0"/>
            </a:lvl5pPr>
          </a:lstStyle>
          <a:p>
            <a:pPr lvl="0"/>
            <a:r>
              <a:rPr lang="en-IE" noProof="0" dirty="0"/>
              <a:t>Click to add text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2B45E987-F851-4F22-A601-2FDA226009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902" y="1097058"/>
            <a:ext cx="6424026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 dirty="0"/>
              <a:t>Click to add subheading</a:t>
            </a:r>
          </a:p>
        </p:txBody>
      </p:sp>
      <p:sp>
        <p:nvSpPr>
          <p:cNvPr id="51" name="Picture Placeholder 6">
            <a:extLst>
              <a:ext uri="{FF2B5EF4-FFF2-40B4-BE49-F238E27FC236}">
                <a16:creationId xmlns:a16="http://schemas.microsoft.com/office/drawing/2014/main" id="{F4C56735-88BD-9772-1921-71A7FA42111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52" name="Picture Placeholder 6">
            <a:extLst>
              <a:ext uri="{FF2B5EF4-FFF2-40B4-BE49-F238E27FC236}">
                <a16:creationId xmlns:a16="http://schemas.microsoft.com/office/drawing/2014/main" id="{B05F797E-760F-4D19-5779-33ECC9E64AB7}"/>
              </a:ext>
            </a:extLst>
          </p:cNvPr>
          <p:cNvSpPr>
            <a:spLocks noGrp="1"/>
          </p:cNvSpPr>
          <p:nvPr>
            <p:ph type="pic" sz="quarter" idx="121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FB27937-C428-ECE1-C130-C6C3774D0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54D4-DE6F-6D49-B1B1-ABE15C0A9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AA936-7532-064F-B4DC-A4DC355A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FEDD6-9400-FB49-9E9D-AD67EC7F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A68AC-E9DC-0D4F-81F5-54C04B47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D6C81AE-DB8F-9243-8871-756AB10731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4" y="1412879"/>
            <a:ext cx="10045700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4F4F52A6-88A0-BF4A-8D15-420BDA370E0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0DFFA9A4-48A3-B04F-AA91-C6EDB71BE87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91316B-FB34-1441-816F-5A96F93C078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42913" y="1773242"/>
            <a:ext cx="11269662" cy="4319587"/>
          </a:xfrm>
        </p:spPr>
        <p:txBody>
          <a:bodyPr/>
          <a:lstStyle/>
          <a:p>
            <a:pPr lvl="0"/>
            <a:r>
              <a:rPr lang="en-IE" noProof="0" dirty="0"/>
              <a:t>Click to edit Master text styles</a:t>
            </a:r>
          </a:p>
          <a:p>
            <a:pPr lvl="1"/>
            <a:r>
              <a:rPr lang="en-IE" noProof="0" dirty="0"/>
              <a:t>Second level</a:t>
            </a:r>
          </a:p>
          <a:p>
            <a:pPr lvl="2"/>
            <a:r>
              <a:rPr lang="en-IE" noProof="0" dirty="0"/>
              <a:t>Third level</a:t>
            </a:r>
          </a:p>
          <a:p>
            <a:pPr lvl="3"/>
            <a:r>
              <a:rPr lang="en-IE" noProof="0" dirty="0"/>
              <a:t>Fourth level</a:t>
            </a:r>
          </a:p>
          <a:p>
            <a:pPr lvl="4"/>
            <a:r>
              <a:rPr lang="en-IE" noProof="0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52C844-9111-4E24-15F5-51DAC6090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39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1">
            <a:extLst>
              <a:ext uri="{FF2B5EF4-FFF2-40B4-BE49-F238E27FC236}">
                <a16:creationId xmlns:a16="http://schemas.microsoft.com/office/drawing/2014/main" id="{C5302793-3B77-497E-BCA2-87B089126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9215991"/>
              </p:ext>
            </p:extLst>
          </p:nvPr>
        </p:nvGraphicFramePr>
        <p:xfrm>
          <a:off x="442917" y="1353706"/>
          <a:ext cx="11269661" cy="473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382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4775895">
                  <a:extLst>
                    <a:ext uri="{9D8B030D-6E8A-4147-A177-3AD203B41FA5}">
                      <a16:colId xmlns:a16="http://schemas.microsoft.com/office/drawing/2014/main" val="2871145249"/>
                    </a:ext>
                  </a:extLst>
                </a:gridCol>
                <a:gridCol w="963561">
                  <a:extLst>
                    <a:ext uri="{9D8B030D-6E8A-4147-A177-3AD203B41FA5}">
                      <a16:colId xmlns:a16="http://schemas.microsoft.com/office/drawing/2014/main" val="190272971"/>
                    </a:ext>
                  </a:extLst>
                </a:gridCol>
                <a:gridCol w="4898823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</a:tblGrid>
              <a:tr h="425988">
                <a:tc>
                  <a:txBody>
                    <a:bodyPr/>
                    <a:lstStyle/>
                    <a:p>
                      <a:pPr marL="0" algn="ctr" defTabSz="422041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#</a:t>
                      </a:r>
                      <a:endParaRPr lang="en-IE" sz="1100" b="1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Y/N</a:t>
                      </a:r>
                      <a:endParaRPr lang="en-IE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71805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  <a:tr h="71805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76382"/>
                  </a:ext>
                </a:extLst>
              </a:tr>
              <a:tr h="71805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6414"/>
                  </a:ext>
                </a:extLst>
              </a:tr>
              <a:tr h="71805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79323"/>
                  </a:ext>
                </a:extLst>
              </a:tr>
              <a:tr h="71805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98213"/>
                  </a:ext>
                </a:extLst>
              </a:tr>
              <a:tr h="718054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36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220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018386"/>
                  </a:ext>
                </a:extLst>
              </a:tr>
            </a:tbl>
          </a:graphicData>
        </a:graphic>
      </p:graphicFrame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77A777B-C53B-4E62-8D8A-C917C5D9A39F}"/>
              </a:ext>
            </a:extLst>
          </p:cNvPr>
          <p:cNvSpPr>
            <a:spLocks noGrp="1"/>
          </p:cNvSpPr>
          <p:nvPr userDrawn="1">
            <p:ph type="body" sz="quarter" idx="90" hasCustomPrompt="1"/>
          </p:nvPr>
        </p:nvSpPr>
        <p:spPr>
          <a:xfrm>
            <a:off x="1091101" y="1797229"/>
            <a:ext cx="4732208" cy="67196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7305B79-EB24-428F-8905-72F7DA7B933E}"/>
              </a:ext>
            </a:extLst>
          </p:cNvPr>
          <p:cNvSpPr>
            <a:spLocks noGrp="1"/>
          </p:cNvSpPr>
          <p:nvPr userDrawn="1">
            <p:ph type="body" sz="quarter" idx="91" hasCustomPrompt="1"/>
          </p:nvPr>
        </p:nvSpPr>
        <p:spPr>
          <a:xfrm>
            <a:off x="1091101" y="2520786"/>
            <a:ext cx="4732269" cy="67196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1C73379-8F0A-4BB2-9713-C82DC02A55C0}"/>
              </a:ext>
            </a:extLst>
          </p:cNvPr>
          <p:cNvSpPr>
            <a:spLocks noGrp="1"/>
          </p:cNvSpPr>
          <p:nvPr userDrawn="1">
            <p:ph type="body" sz="quarter" idx="92" hasCustomPrompt="1"/>
          </p:nvPr>
        </p:nvSpPr>
        <p:spPr>
          <a:xfrm>
            <a:off x="1091101" y="3230641"/>
            <a:ext cx="4732269" cy="67196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538B40AB-68C2-4B31-9FEB-4340817A50B1}"/>
              </a:ext>
            </a:extLst>
          </p:cNvPr>
          <p:cNvSpPr>
            <a:spLocks noGrp="1"/>
          </p:cNvSpPr>
          <p:nvPr userDrawn="1">
            <p:ph type="body" sz="quarter" idx="93" hasCustomPrompt="1"/>
          </p:nvPr>
        </p:nvSpPr>
        <p:spPr>
          <a:xfrm>
            <a:off x="1091101" y="3942824"/>
            <a:ext cx="4732269" cy="68213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4C5F549-2378-41A3-BA31-B8E297C91F6F}"/>
              </a:ext>
            </a:extLst>
          </p:cNvPr>
          <p:cNvSpPr>
            <a:spLocks noGrp="1"/>
          </p:cNvSpPr>
          <p:nvPr userDrawn="1">
            <p:ph type="body" sz="quarter" idx="94" hasCustomPrompt="1"/>
          </p:nvPr>
        </p:nvSpPr>
        <p:spPr>
          <a:xfrm>
            <a:off x="1091101" y="4681584"/>
            <a:ext cx="4732269" cy="68213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6BA41FF-FA50-425C-9095-DCD849050C22}"/>
              </a:ext>
            </a:extLst>
          </p:cNvPr>
          <p:cNvSpPr>
            <a:spLocks noGrp="1"/>
          </p:cNvSpPr>
          <p:nvPr userDrawn="1">
            <p:ph type="body" sz="quarter" idx="95" hasCustomPrompt="1"/>
          </p:nvPr>
        </p:nvSpPr>
        <p:spPr>
          <a:xfrm>
            <a:off x="1091101" y="5384800"/>
            <a:ext cx="4732208" cy="682139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5DF1EF3-BD74-4DAD-9974-6CEEEC9A6F9E}"/>
              </a:ext>
            </a:extLst>
          </p:cNvPr>
          <p:cNvSpPr>
            <a:spLocks noGrp="1"/>
          </p:cNvSpPr>
          <p:nvPr userDrawn="1">
            <p:ph type="body" sz="quarter" idx="96" hasCustomPrompt="1"/>
          </p:nvPr>
        </p:nvSpPr>
        <p:spPr>
          <a:xfrm>
            <a:off x="5879306" y="1781989"/>
            <a:ext cx="905335" cy="67196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Y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3219A597-93EE-4C35-827B-1E7EC4F4A0B3}"/>
              </a:ext>
            </a:extLst>
          </p:cNvPr>
          <p:cNvSpPr>
            <a:spLocks noGrp="1"/>
          </p:cNvSpPr>
          <p:nvPr userDrawn="1">
            <p:ph type="body" sz="quarter" idx="97" hasCustomPrompt="1"/>
          </p:nvPr>
        </p:nvSpPr>
        <p:spPr>
          <a:xfrm>
            <a:off x="5879306" y="2520786"/>
            <a:ext cx="905335" cy="67196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Y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2547940-EEC4-49AF-8EE5-A99580614E09}"/>
              </a:ext>
            </a:extLst>
          </p:cNvPr>
          <p:cNvSpPr>
            <a:spLocks noGrp="1"/>
          </p:cNvSpPr>
          <p:nvPr userDrawn="1">
            <p:ph type="body" sz="quarter" idx="98" hasCustomPrompt="1"/>
          </p:nvPr>
        </p:nvSpPr>
        <p:spPr>
          <a:xfrm>
            <a:off x="5879306" y="3230641"/>
            <a:ext cx="905335" cy="68634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Y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854214B9-EE6C-4EBA-BB18-F21086B49B0B}"/>
              </a:ext>
            </a:extLst>
          </p:cNvPr>
          <p:cNvSpPr>
            <a:spLocks noGrp="1"/>
          </p:cNvSpPr>
          <p:nvPr userDrawn="1">
            <p:ph type="body" sz="quarter" idx="99" hasCustomPrompt="1"/>
          </p:nvPr>
        </p:nvSpPr>
        <p:spPr>
          <a:xfrm>
            <a:off x="5879306" y="3942824"/>
            <a:ext cx="905335" cy="68213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Y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F0386676-150F-4C63-A762-8BC1CF7EBB02}"/>
              </a:ext>
            </a:extLst>
          </p:cNvPr>
          <p:cNvSpPr>
            <a:spLocks noGrp="1"/>
          </p:cNvSpPr>
          <p:nvPr userDrawn="1">
            <p:ph type="body" sz="quarter" idx="100" hasCustomPrompt="1"/>
          </p:nvPr>
        </p:nvSpPr>
        <p:spPr>
          <a:xfrm>
            <a:off x="5879306" y="4681585"/>
            <a:ext cx="905335" cy="68213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Y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828BABC9-594E-4E84-A8C8-AB38116B7276}"/>
              </a:ext>
            </a:extLst>
          </p:cNvPr>
          <p:cNvSpPr>
            <a:spLocks noGrp="1"/>
          </p:cNvSpPr>
          <p:nvPr userDrawn="1">
            <p:ph type="body" sz="quarter" idx="101" hasCustomPrompt="1"/>
          </p:nvPr>
        </p:nvSpPr>
        <p:spPr>
          <a:xfrm>
            <a:off x="5879306" y="5384800"/>
            <a:ext cx="905335" cy="682139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Y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C383754A-34C2-4D3C-9C5F-86F60DCFD0A8}"/>
              </a:ext>
            </a:extLst>
          </p:cNvPr>
          <p:cNvSpPr>
            <a:spLocks noGrp="1"/>
          </p:cNvSpPr>
          <p:nvPr userDrawn="1">
            <p:ph type="body" sz="quarter" idx="114" hasCustomPrompt="1"/>
          </p:nvPr>
        </p:nvSpPr>
        <p:spPr>
          <a:xfrm>
            <a:off x="6843711" y="1797229"/>
            <a:ext cx="4832349" cy="67196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F9496380-4D0E-415C-B225-FB055B0FDF57}"/>
              </a:ext>
            </a:extLst>
          </p:cNvPr>
          <p:cNvSpPr>
            <a:spLocks noGrp="1"/>
          </p:cNvSpPr>
          <p:nvPr userDrawn="1">
            <p:ph type="body" sz="quarter" idx="115" hasCustomPrompt="1"/>
          </p:nvPr>
        </p:nvSpPr>
        <p:spPr>
          <a:xfrm>
            <a:off x="6843711" y="2520786"/>
            <a:ext cx="4832349" cy="67196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19731D8B-AC22-4827-AE5A-5F846A3F67EA}"/>
              </a:ext>
            </a:extLst>
          </p:cNvPr>
          <p:cNvSpPr>
            <a:spLocks noGrp="1"/>
          </p:cNvSpPr>
          <p:nvPr userDrawn="1">
            <p:ph type="body" sz="quarter" idx="116" hasCustomPrompt="1"/>
          </p:nvPr>
        </p:nvSpPr>
        <p:spPr>
          <a:xfrm>
            <a:off x="6843711" y="3230641"/>
            <a:ext cx="4832349" cy="67196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3E93C745-61FE-4108-AF3C-40671693AD12}"/>
              </a:ext>
            </a:extLst>
          </p:cNvPr>
          <p:cNvSpPr>
            <a:spLocks noGrp="1"/>
          </p:cNvSpPr>
          <p:nvPr userDrawn="1">
            <p:ph type="body" sz="quarter" idx="117" hasCustomPrompt="1"/>
          </p:nvPr>
        </p:nvSpPr>
        <p:spPr>
          <a:xfrm>
            <a:off x="6843711" y="3942824"/>
            <a:ext cx="4832349" cy="68213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ED97AE0F-7EBD-4E52-BCE1-A7FDE1AB2786}"/>
              </a:ext>
            </a:extLst>
          </p:cNvPr>
          <p:cNvSpPr>
            <a:spLocks noGrp="1"/>
          </p:cNvSpPr>
          <p:nvPr userDrawn="1">
            <p:ph type="body" sz="quarter" idx="118" hasCustomPrompt="1"/>
          </p:nvPr>
        </p:nvSpPr>
        <p:spPr>
          <a:xfrm>
            <a:off x="6843711" y="4681584"/>
            <a:ext cx="4832349" cy="68213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F5736F04-8525-4590-B94B-30895DCC902D}"/>
              </a:ext>
            </a:extLst>
          </p:cNvPr>
          <p:cNvSpPr>
            <a:spLocks noGrp="1"/>
          </p:cNvSpPr>
          <p:nvPr userDrawn="1">
            <p:ph type="body" sz="quarter" idx="119" hasCustomPrompt="1"/>
          </p:nvPr>
        </p:nvSpPr>
        <p:spPr>
          <a:xfrm>
            <a:off x="6843711" y="5384800"/>
            <a:ext cx="4832349" cy="682139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5E906D4C-4C7E-4427-96A5-451FB2141F79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1100933" y="1383143"/>
            <a:ext cx="4722437" cy="37776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57" name="Title 5">
            <a:extLst>
              <a:ext uri="{FF2B5EF4-FFF2-40B4-BE49-F238E27FC236}">
                <a16:creationId xmlns:a16="http://schemas.microsoft.com/office/drawing/2014/main" id="{1D9352B7-1A2D-4652-BBA4-7E6C1340EAF7}"/>
              </a:ext>
            </a:extLst>
          </p:cNvPr>
          <p:cNvSpPr txBox="1">
            <a:spLocks/>
          </p:cNvSpPr>
          <p:nvPr userDrawn="1"/>
        </p:nvSpPr>
        <p:spPr>
          <a:xfrm>
            <a:off x="349081" y="704117"/>
            <a:ext cx="6376209" cy="5382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6351" indent="0" algn="l" defTabSz="914448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sz="3000" kern="1200" baseline="0">
                <a:solidFill>
                  <a:srgbClr val="FF4438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IE" dirty="0"/>
              <a:t>Click to add title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E8747BCD-4CB6-49D4-BC19-69E171C1B02D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6843711" y="1383142"/>
            <a:ext cx="4832349" cy="37776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553A34FF-82AC-58C2-463C-6AE39737790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E9A2275D-89C8-2670-557C-FB4918A1054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517CD1F-E575-BFBB-6620-F2AABD7C6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18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1">
            <a:extLst>
              <a:ext uri="{FF2B5EF4-FFF2-40B4-BE49-F238E27FC236}">
                <a16:creationId xmlns:a16="http://schemas.microsoft.com/office/drawing/2014/main" id="{C5302793-3B77-497E-BCA2-87B089126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5016255"/>
              </p:ext>
            </p:extLst>
          </p:nvPr>
        </p:nvGraphicFramePr>
        <p:xfrm>
          <a:off x="442917" y="1635289"/>
          <a:ext cx="11269662" cy="4667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2968">
                  <a:extLst>
                    <a:ext uri="{9D8B030D-6E8A-4147-A177-3AD203B41FA5}">
                      <a16:colId xmlns:a16="http://schemas.microsoft.com/office/drawing/2014/main" val="1455362644"/>
                    </a:ext>
                  </a:extLst>
                </a:gridCol>
                <a:gridCol w="2742968">
                  <a:extLst>
                    <a:ext uri="{9D8B030D-6E8A-4147-A177-3AD203B41FA5}">
                      <a16:colId xmlns:a16="http://schemas.microsoft.com/office/drawing/2014/main" val="1451459956"/>
                    </a:ext>
                  </a:extLst>
                </a:gridCol>
                <a:gridCol w="2891863">
                  <a:extLst>
                    <a:ext uri="{9D8B030D-6E8A-4147-A177-3AD203B41FA5}">
                      <a16:colId xmlns:a16="http://schemas.microsoft.com/office/drawing/2014/main" val="1225921833"/>
                    </a:ext>
                  </a:extLst>
                </a:gridCol>
                <a:gridCol w="2891863">
                  <a:extLst>
                    <a:ext uri="{9D8B030D-6E8A-4147-A177-3AD203B41FA5}">
                      <a16:colId xmlns:a16="http://schemas.microsoft.com/office/drawing/2014/main" val="1635882141"/>
                    </a:ext>
                  </a:extLst>
                </a:gridCol>
              </a:tblGrid>
              <a:tr h="38820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Qualitative</a:t>
                      </a:r>
                      <a:endParaRPr lang="en-IE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Quantitative</a:t>
                      </a:r>
                      <a:endParaRPr kumimoji="0" lang="en-IE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2000" marR="72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48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955535"/>
                  </a:ext>
                </a:extLst>
              </a:tr>
              <a:tr h="352758"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900" b="0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2204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47237"/>
                  </a:ext>
                </a:extLst>
              </a:tr>
              <a:tr h="65437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76382"/>
                  </a:ext>
                </a:extLst>
              </a:tr>
              <a:tr h="65437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6414"/>
                  </a:ext>
                </a:extLst>
              </a:tr>
              <a:tr h="65437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79323"/>
                  </a:ext>
                </a:extLst>
              </a:tr>
              <a:tr h="65437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345078"/>
                  </a:ext>
                </a:extLst>
              </a:tr>
              <a:tr h="65437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80511"/>
                  </a:ext>
                </a:extLst>
              </a:tr>
              <a:tr h="654370"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03402">
                        <a:lnSpc>
                          <a:spcPct val="90000"/>
                        </a:lnSpc>
                      </a:pPr>
                      <a:endParaRPr lang="en-I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63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632214"/>
                  </a:ext>
                </a:extLst>
              </a:tr>
            </a:tbl>
          </a:graphicData>
        </a:graphic>
      </p:graphicFrame>
      <p:sp>
        <p:nvSpPr>
          <p:cNvPr id="30" name="Title 5">
            <a:extLst>
              <a:ext uri="{FF2B5EF4-FFF2-40B4-BE49-F238E27FC236}">
                <a16:creationId xmlns:a16="http://schemas.microsoft.com/office/drawing/2014/main" id="{515E2080-3BB7-44C9-A968-19D0D7EBE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074" y="625495"/>
            <a:ext cx="6380216" cy="53823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en-IE" noProof="0" dirty="0"/>
              <a:t>Click to add title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4E5B6E9-ABFB-4AB4-A0BA-643BCA2092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902" y="1097058"/>
            <a:ext cx="6380216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 dirty="0"/>
              <a:t>Click to add subheading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26D92E-02C2-4F56-9DA4-2E230272C6D6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79421" y="2042564"/>
            <a:ext cx="2663829" cy="310111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 b="1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Description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2CDEB7B-FBF5-4D43-9452-714A699CB676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3214688" y="2042564"/>
            <a:ext cx="2698745" cy="310111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 b="1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Benefit will be realised by when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95F2290-7C7A-4B33-872D-D3CBE426F8F3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5959476" y="2042564"/>
            <a:ext cx="2835274" cy="310111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 b="1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Description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766052D-3F5C-4BA0-A052-24E14783CBBD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8843967" y="2042564"/>
            <a:ext cx="2835274" cy="310111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00" b="1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Benefit will be realised by when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1535201-AAD8-4F4E-8110-EFB678B58CFF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479421" y="2408612"/>
            <a:ext cx="2663829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EE6E08B-9276-4470-B4DC-9D62CE66939B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3214688" y="2408612"/>
            <a:ext cx="2698745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A9168B07-2963-4605-9C31-AAD335250D2D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5959476" y="2408612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06DF690-20B5-4061-9D35-CE36EC6FCB83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8843967" y="2408612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052F4E99-53AB-48B4-B5F6-43FC722AF112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79421" y="3056528"/>
            <a:ext cx="2663829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75F3409-A2C4-475B-81CA-871359CC2117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3214688" y="3056528"/>
            <a:ext cx="2698745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343A1FBB-86AC-4CEE-B474-07265E082062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959476" y="3056528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58D67EA-591D-47FE-905A-7F31459C044C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8843967" y="3056528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944C4FC3-0CEE-431A-AE64-B1655B2B4822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479421" y="3713968"/>
            <a:ext cx="2663829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BACB6C7F-7C2A-450E-93DC-9BC54055A057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3214688" y="3713968"/>
            <a:ext cx="2698745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B11329C-9004-4C64-AB84-0BC408005546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5959476" y="3713968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C02AC4E6-AA53-4914-868C-E7D7268846C7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8843967" y="3713968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0342C524-49E2-4634-B81E-4480E9D3B52A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479421" y="4367452"/>
            <a:ext cx="2663829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0D62BDF5-E689-4B51-A638-8454A85C98D3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3214688" y="4367452"/>
            <a:ext cx="2698745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A1B3C231-A939-42B2-8857-5464A041FE58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5959476" y="4367452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F7E5AFE7-3C27-41F3-96C2-1CC145DB028A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8843967" y="4367452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4E0FA07E-AB8D-4157-A24D-0592CBE1B655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479421" y="5020936"/>
            <a:ext cx="2663829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C1ADCBC3-E23B-4456-A559-8D492B9D601F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3214688" y="5020936"/>
            <a:ext cx="2698745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13221AB0-A3B5-4FFE-9B8B-8FBBFFE69ABE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959476" y="5020936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7A2AA522-3295-4286-BB11-6F8601E4C5A4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8843967" y="5020936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2A7CC0A1-E1AA-4AF1-9A2B-4EBCF97336FF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479421" y="5666468"/>
            <a:ext cx="2663829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8FDEE6CC-BA61-411D-AABA-F3D9E5B92F2A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3214688" y="5666468"/>
            <a:ext cx="2698745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7FAD0563-5DA3-4AF4-B465-A25AC39865A1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5959476" y="5666468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61ECCF6-EC3E-48EA-824D-58B0EF9A54A9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843967" y="5666468"/>
            <a:ext cx="2835274" cy="59890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500"/>
              </a:spcBef>
              <a:buFont typeface="Arial" panose="020B0604020202020204" pitchFamily="34" charset="0"/>
              <a:buNone/>
              <a:defRPr sz="1050"/>
            </a:lvl1pPr>
            <a:lvl5pPr marL="0" indent="0" algn="ctr">
              <a:buNone/>
              <a:defRPr sz="900" baseline="0"/>
            </a:lvl5pPr>
          </a:lstStyle>
          <a:p>
            <a:pPr lvl="0"/>
            <a:r>
              <a:rPr lang="en-IE" noProof="0" dirty="0"/>
              <a:t>Add text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23ED669E-2982-13C1-294A-692A464C162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DB0167F1-D246-0E1F-88B4-87AB4CD0E3C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80E5832-8883-AED7-D7B1-560A44543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76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F80F23-558F-457D-771C-7F863E714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r="6417"/>
          <a:stretch/>
        </p:blipFill>
        <p:spPr>
          <a:xfrm>
            <a:off x="1324305" y="0"/>
            <a:ext cx="10646098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138E182-6EF7-CC2C-275A-81CFD98E9F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707" y="404813"/>
            <a:ext cx="863598" cy="8635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72ABBA-75F2-E36C-0E66-3A8D7795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915" y="2920553"/>
            <a:ext cx="5832475" cy="646459"/>
          </a:xfrm>
        </p:spPr>
        <p:txBody>
          <a:bodyPr anchor="b">
            <a:spAutoFit/>
          </a:bodyPr>
          <a:lstStyle>
            <a:lvl1pPr algn="l">
              <a:defRPr sz="4001" baseline="0"/>
            </a:lvl1pPr>
          </a:lstStyle>
          <a:p>
            <a:r>
              <a:rPr lang="en-IE" noProof="0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ECB9BE-0CFE-15B4-A897-B1B0B26CD0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40073" y="5707470"/>
            <a:ext cx="872502" cy="7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57EBC-3CD7-F54E-989C-E180FCDD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71197-F101-9746-B6A4-A676261D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7821E-B6FD-564C-A572-C0D44B2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C175EE1-7656-6342-A91E-F85119257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3" y="2087623"/>
            <a:ext cx="272058" cy="272057"/>
          </a:xfrm>
          <a:prstGeom prst="rect">
            <a:avLst/>
          </a:prstGeom>
        </p:spPr>
      </p:pic>
      <p:pic>
        <p:nvPicPr>
          <p:cNvPr id="7" name="Picture 6" descr="A picture containing player, shirt&#10;&#10;Description automatically generated">
            <a:extLst>
              <a:ext uri="{FF2B5EF4-FFF2-40B4-BE49-F238E27FC236}">
                <a16:creationId xmlns:a16="http://schemas.microsoft.com/office/drawing/2014/main" id="{F47E5027-217B-CA40-8305-E9DC74931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3" y="4101477"/>
            <a:ext cx="272058" cy="272057"/>
          </a:xfrm>
          <a:prstGeom prst="rect">
            <a:avLst/>
          </a:prstGeom>
        </p:spPr>
      </p:pic>
      <p:pic>
        <p:nvPicPr>
          <p:cNvPr id="8" name="Picture 7" descr="A picture containing room, rug&#10;&#10;Description automatically generated">
            <a:extLst>
              <a:ext uri="{FF2B5EF4-FFF2-40B4-BE49-F238E27FC236}">
                <a16:creationId xmlns:a16="http://schemas.microsoft.com/office/drawing/2014/main" id="{2AA31328-00FF-1844-B111-B9322A22B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3" y="2758907"/>
            <a:ext cx="272058" cy="272057"/>
          </a:xfrm>
          <a:prstGeom prst="rect">
            <a:avLst/>
          </a:prstGeom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CFE4F144-2205-2D42-8425-B531F46D4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3" y="5444046"/>
            <a:ext cx="272058" cy="272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1728D-64D9-8C43-880C-CBE641BE159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3913" y="4772757"/>
            <a:ext cx="272058" cy="272058"/>
          </a:xfrm>
          <a:prstGeom prst="rect">
            <a:avLst/>
          </a:prstGeom>
        </p:spPr>
      </p:pic>
      <p:pic>
        <p:nvPicPr>
          <p:cNvPr id="11" name="Picture 10" descr="A picture containing red, umbrella&#10;&#10;Description automatically generated">
            <a:extLst>
              <a:ext uri="{FF2B5EF4-FFF2-40B4-BE49-F238E27FC236}">
                <a16:creationId xmlns:a16="http://schemas.microsoft.com/office/drawing/2014/main" id="{A0ABFACB-A46A-2B4D-95BD-0F782B49E4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13" y="3430189"/>
            <a:ext cx="272058" cy="27205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F78F61B-F7E6-BC49-9F66-3D0BAF091E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5225" y="2087621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4F81D2F-5EC7-C744-A3D4-9277981CB4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5225" y="3430189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00A39C97-2645-F441-B86A-3865154CE0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5225" y="4101473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146A85FE-59CD-374F-ABCB-D7ED1AD45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65225" y="4772757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5F6EA271-5783-594F-BE7B-309BF54161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5225" y="5444042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76626D-08BF-C74B-9035-BDF91C7E78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19878" y="2087623"/>
            <a:ext cx="272057" cy="2720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1AD175-3813-0147-9951-1A56D8F1648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619878" y="4101477"/>
            <a:ext cx="272057" cy="2720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95B6D18-6CCA-F642-B23C-73231808528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619878" y="2758907"/>
            <a:ext cx="272057" cy="2720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428D2EA-9686-B840-B806-A5C9C2A8457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19878" y="5444046"/>
            <a:ext cx="272057" cy="272057"/>
          </a:xfrm>
          <a:prstGeom prst="rect">
            <a:avLst/>
          </a:prstGeom>
        </p:spPr>
      </p:pic>
      <p:pic>
        <p:nvPicPr>
          <p:cNvPr id="35" name="Picture 34" descr="A picture containing drawing, room, rug&#10;&#10;Description automatically generated">
            <a:extLst>
              <a:ext uri="{FF2B5EF4-FFF2-40B4-BE49-F238E27FC236}">
                <a16:creationId xmlns:a16="http://schemas.microsoft.com/office/drawing/2014/main" id="{3369B8E0-4E01-A34B-BE78-1D1DA4AF78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9875" y="4772757"/>
            <a:ext cx="272058" cy="2720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2B758FD-D95B-8A45-9A90-C7035313AF5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619875" y="3430189"/>
            <a:ext cx="272058" cy="272058"/>
          </a:xfrm>
          <a:prstGeom prst="rect">
            <a:avLst/>
          </a:prstGeom>
        </p:spPr>
      </p:pic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0B3BB929-7AAF-094B-B09B-7D8160E6AA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61187" y="2087621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28CEE4A3-58B3-D046-8B03-7FD804F8E80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1187" y="3430189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6EC748F3-F512-A342-A60C-1F94268F62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1187" y="4101473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41" name="Text Placeholder 23">
            <a:extLst>
              <a:ext uri="{FF2B5EF4-FFF2-40B4-BE49-F238E27FC236}">
                <a16:creationId xmlns:a16="http://schemas.microsoft.com/office/drawing/2014/main" id="{29C6F96C-4E0F-FD4D-8E40-427C17CDDC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61187" y="4772757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1ED9C547-FB37-9842-8404-A52C187AF3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61187" y="5444042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56270FD8-8D2E-DA4C-B292-2867779F3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2EDB400-8A8D-BF42-B664-19A64D4236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4" y="1412879"/>
            <a:ext cx="10045700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59" name="Text Placeholder 23">
            <a:extLst>
              <a:ext uri="{FF2B5EF4-FFF2-40B4-BE49-F238E27FC236}">
                <a16:creationId xmlns:a16="http://schemas.microsoft.com/office/drawing/2014/main" id="{3CC1246C-2748-BC43-A4A4-7C1493FB3B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5225" y="2758906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0" name="Text Placeholder 23">
            <a:extLst>
              <a:ext uri="{FF2B5EF4-FFF2-40B4-BE49-F238E27FC236}">
                <a16:creationId xmlns:a16="http://schemas.microsoft.com/office/drawing/2014/main" id="{F69DE599-EE56-2041-8DBF-B104675DD7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1187" y="2758906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41D4C9DC-C979-121B-275B-0797F2EF3FC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D03FCA0D-FB6C-B68E-0FAE-24C94B4D2B07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19AA159-C795-1863-1720-EBDC90A0460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9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57EBC-3CD7-F54E-989C-E180FCDD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71197-F101-9746-B6A4-A676261D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7821E-B6FD-564C-A572-C0D44B2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C175EE1-7656-6342-A91E-F85119257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3" y="2294537"/>
            <a:ext cx="272058" cy="272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1728D-64D9-8C43-880C-CBE641BE15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3913" y="5046409"/>
            <a:ext cx="272058" cy="27205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F78F61B-F7E6-BC49-9F66-3D0BAF091E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5225" y="2294533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4F81D2F-5EC7-C744-A3D4-9277981CB4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5225" y="4129118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146A85FE-59CD-374F-ABCB-D7ED1AD45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65225" y="5046409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76626D-08BF-C74B-9035-BDF91C7E78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19879" y="2294537"/>
            <a:ext cx="272057" cy="2720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95B6D18-6CCA-F642-B23C-7323180852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19879" y="3211827"/>
            <a:ext cx="272057" cy="272057"/>
          </a:xfrm>
          <a:prstGeom prst="rect">
            <a:avLst/>
          </a:prstGeom>
        </p:spPr>
      </p:pic>
      <p:pic>
        <p:nvPicPr>
          <p:cNvPr id="35" name="Picture 34" descr="A picture containing drawing, room, rug&#10;&#10;Description automatically generated">
            <a:extLst>
              <a:ext uri="{FF2B5EF4-FFF2-40B4-BE49-F238E27FC236}">
                <a16:creationId xmlns:a16="http://schemas.microsoft.com/office/drawing/2014/main" id="{3369B8E0-4E01-A34B-BE78-1D1DA4AF7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875" y="5046409"/>
            <a:ext cx="272058" cy="2720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2B758FD-D95B-8A45-9A90-C7035313AF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19875" y="4129118"/>
            <a:ext cx="272058" cy="272058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56270FD8-8D2E-DA4C-B292-2867779F3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2EDB400-8A8D-BF42-B664-19A64D4236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4" y="1412879"/>
            <a:ext cx="10045700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59" name="Text Placeholder 23">
            <a:extLst>
              <a:ext uri="{FF2B5EF4-FFF2-40B4-BE49-F238E27FC236}">
                <a16:creationId xmlns:a16="http://schemas.microsoft.com/office/drawing/2014/main" id="{3CC1246C-2748-BC43-A4A4-7C1493FB3B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5225" y="3211825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pic>
        <p:nvPicPr>
          <p:cNvPr id="57" name="Picture 56" descr="A picture containing player, shirt&#10;&#10;Description automatically generated">
            <a:extLst>
              <a:ext uri="{FF2B5EF4-FFF2-40B4-BE49-F238E27FC236}">
                <a16:creationId xmlns:a16="http://schemas.microsoft.com/office/drawing/2014/main" id="{FA3CF70D-3EF1-0F46-8DFC-0D81ED2A6D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913" y="4129120"/>
            <a:ext cx="272058" cy="272057"/>
          </a:xfrm>
          <a:prstGeom prst="rect">
            <a:avLst/>
          </a:prstGeom>
        </p:spPr>
      </p:pic>
      <p:pic>
        <p:nvPicPr>
          <p:cNvPr id="58" name="Picture 57" descr="A picture containing red, umbrella&#10;&#10;Description automatically generated">
            <a:extLst>
              <a:ext uri="{FF2B5EF4-FFF2-40B4-BE49-F238E27FC236}">
                <a16:creationId xmlns:a16="http://schemas.microsoft.com/office/drawing/2014/main" id="{B58C178D-9D69-7840-8867-93CC0243BF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913" y="3211825"/>
            <a:ext cx="272058" cy="272058"/>
          </a:xfrm>
          <a:prstGeom prst="rect">
            <a:avLst/>
          </a:prstGeom>
        </p:spPr>
      </p:pic>
      <p:sp>
        <p:nvSpPr>
          <p:cNvPr id="63" name="Text Placeholder 23">
            <a:extLst>
              <a:ext uri="{FF2B5EF4-FFF2-40B4-BE49-F238E27FC236}">
                <a16:creationId xmlns:a16="http://schemas.microsoft.com/office/drawing/2014/main" id="{3FEE3D29-34E5-1645-9486-3A4EEF19F86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71999" y="2294533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4" name="Text Placeholder 23">
            <a:extLst>
              <a:ext uri="{FF2B5EF4-FFF2-40B4-BE49-F238E27FC236}">
                <a16:creationId xmlns:a16="http://schemas.microsoft.com/office/drawing/2014/main" id="{D998EE9C-A3DE-574B-A6BB-1791C5151CA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71999" y="4129118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5" name="Text Placeholder 23">
            <a:extLst>
              <a:ext uri="{FF2B5EF4-FFF2-40B4-BE49-F238E27FC236}">
                <a16:creationId xmlns:a16="http://schemas.microsoft.com/office/drawing/2014/main" id="{91741DEF-62EF-134F-A811-4B5FD6CA3E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71999" y="5046409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66" name="Text Placeholder 23">
            <a:extLst>
              <a:ext uri="{FF2B5EF4-FFF2-40B4-BE49-F238E27FC236}">
                <a16:creationId xmlns:a16="http://schemas.microsoft.com/office/drawing/2014/main" id="{58E4E954-2473-584F-905E-12203FADE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999" y="3211825"/>
            <a:ext cx="4751388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A9309254-F969-029D-9475-F182626E6D2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62D4A5BB-E71B-CD1E-AFAA-EAA564A28A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5B191FE-E47D-948D-EC30-C89BDC88446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2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57EBC-3CD7-F54E-989C-E180FCDD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71197-F101-9746-B6A4-A676261D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7821E-B6FD-564C-A572-C0D44B2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C175EE1-7656-6342-A91E-F85119257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3" y="2087623"/>
            <a:ext cx="272058" cy="272057"/>
          </a:xfrm>
          <a:prstGeom prst="rect">
            <a:avLst/>
          </a:prstGeom>
        </p:spPr>
      </p:pic>
      <p:pic>
        <p:nvPicPr>
          <p:cNvPr id="7" name="Picture 6" descr="A picture containing player, shirt&#10;&#10;Description automatically generated">
            <a:extLst>
              <a:ext uri="{FF2B5EF4-FFF2-40B4-BE49-F238E27FC236}">
                <a16:creationId xmlns:a16="http://schemas.microsoft.com/office/drawing/2014/main" id="{F47E5027-217B-CA40-8305-E9DC74931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3" y="4101477"/>
            <a:ext cx="272058" cy="272057"/>
          </a:xfrm>
          <a:prstGeom prst="rect">
            <a:avLst/>
          </a:prstGeom>
        </p:spPr>
      </p:pic>
      <p:pic>
        <p:nvPicPr>
          <p:cNvPr id="8" name="Picture 7" descr="A picture containing room, rug&#10;&#10;Description automatically generated">
            <a:extLst>
              <a:ext uri="{FF2B5EF4-FFF2-40B4-BE49-F238E27FC236}">
                <a16:creationId xmlns:a16="http://schemas.microsoft.com/office/drawing/2014/main" id="{2AA31328-00FF-1844-B111-B9322A22B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3" y="2758907"/>
            <a:ext cx="272058" cy="272057"/>
          </a:xfrm>
          <a:prstGeom prst="rect">
            <a:avLst/>
          </a:prstGeom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CFE4F144-2205-2D42-8425-B531F46D4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3" y="5444046"/>
            <a:ext cx="272058" cy="272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1728D-64D9-8C43-880C-CBE641BE159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3913" y="4772757"/>
            <a:ext cx="272058" cy="272058"/>
          </a:xfrm>
          <a:prstGeom prst="rect">
            <a:avLst/>
          </a:prstGeom>
        </p:spPr>
      </p:pic>
      <p:pic>
        <p:nvPicPr>
          <p:cNvPr id="11" name="Picture 10" descr="A picture containing red, umbrella&#10;&#10;Description automatically generated">
            <a:extLst>
              <a:ext uri="{FF2B5EF4-FFF2-40B4-BE49-F238E27FC236}">
                <a16:creationId xmlns:a16="http://schemas.microsoft.com/office/drawing/2014/main" id="{A0ABFACB-A46A-2B4D-95BD-0F782B49E4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13" y="3430189"/>
            <a:ext cx="272058" cy="27205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F78F61B-F7E6-BC49-9F66-3D0BAF091E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5225" y="2087621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4F81D2F-5EC7-C744-A3D4-9277981CB4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5225" y="3430189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00A39C97-2645-F441-B86A-3865154CE0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5225" y="4101473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146A85FE-59CD-374F-ABCB-D7ED1AD45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65225" y="4772757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5F6EA271-5783-594F-BE7B-309BF54161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5225" y="5444042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56270FD8-8D2E-DA4C-B292-2867779F3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2EDB400-8A8D-BF42-B664-19A64D4236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4" y="1412879"/>
            <a:ext cx="10045700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8CE6E895-A726-5442-B278-0E47A81AB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3" y="2087623"/>
            <a:ext cx="272058" cy="272057"/>
          </a:xfrm>
          <a:prstGeom prst="rect">
            <a:avLst/>
          </a:prstGeom>
        </p:spPr>
      </p:pic>
      <p:pic>
        <p:nvPicPr>
          <p:cNvPr id="46" name="Picture 45" descr="A picture containing player, shirt&#10;&#10;Description automatically generated">
            <a:extLst>
              <a:ext uri="{FF2B5EF4-FFF2-40B4-BE49-F238E27FC236}">
                <a16:creationId xmlns:a16="http://schemas.microsoft.com/office/drawing/2014/main" id="{6D7C2BC8-68BB-9345-A36D-D8741C9F0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3" y="4101477"/>
            <a:ext cx="272058" cy="272057"/>
          </a:xfrm>
          <a:prstGeom prst="rect">
            <a:avLst/>
          </a:prstGeom>
        </p:spPr>
      </p:pic>
      <p:pic>
        <p:nvPicPr>
          <p:cNvPr id="47" name="Picture 46" descr="A picture containing room, rug&#10;&#10;Description automatically generated">
            <a:extLst>
              <a:ext uri="{FF2B5EF4-FFF2-40B4-BE49-F238E27FC236}">
                <a16:creationId xmlns:a16="http://schemas.microsoft.com/office/drawing/2014/main" id="{5C383593-694C-904B-B0F9-6314996C9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3" y="2758908"/>
            <a:ext cx="272058" cy="272057"/>
          </a:xfrm>
          <a:prstGeom prst="rect">
            <a:avLst/>
          </a:prstGeom>
        </p:spPr>
      </p:pic>
      <p:pic>
        <p:nvPicPr>
          <p:cNvPr id="48" name="Picture 47" descr="A picture containing table&#10;&#10;Description automatically generated">
            <a:extLst>
              <a:ext uri="{FF2B5EF4-FFF2-40B4-BE49-F238E27FC236}">
                <a16:creationId xmlns:a16="http://schemas.microsoft.com/office/drawing/2014/main" id="{09D8C4DF-8511-BA41-AE10-2CAD46975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3" y="5444047"/>
            <a:ext cx="272058" cy="27205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6BE1604-91D4-2A4C-8033-9AB341A532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3913" y="4772757"/>
            <a:ext cx="272058" cy="272058"/>
          </a:xfrm>
          <a:prstGeom prst="rect">
            <a:avLst/>
          </a:prstGeom>
        </p:spPr>
      </p:pic>
      <p:pic>
        <p:nvPicPr>
          <p:cNvPr id="50" name="Picture 49" descr="A picture containing red, umbrella&#10;&#10;Description automatically generated">
            <a:extLst>
              <a:ext uri="{FF2B5EF4-FFF2-40B4-BE49-F238E27FC236}">
                <a16:creationId xmlns:a16="http://schemas.microsoft.com/office/drawing/2014/main" id="{7BAC71FC-EEEE-3B43-B697-0FC71DDDA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13" y="3430189"/>
            <a:ext cx="272058" cy="272058"/>
          </a:xfrm>
          <a:prstGeom prst="rect">
            <a:avLst/>
          </a:prstGeom>
        </p:spPr>
      </p:pic>
      <p:sp>
        <p:nvSpPr>
          <p:cNvPr id="60" name="Text Placeholder 23">
            <a:extLst>
              <a:ext uri="{FF2B5EF4-FFF2-40B4-BE49-F238E27FC236}">
                <a16:creationId xmlns:a16="http://schemas.microsoft.com/office/drawing/2014/main" id="{904E6CFF-A44E-8D47-A6D2-B7DEAAB258D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5225" y="2758906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4F7BF41A-25D9-B858-81BA-AF836049454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C88F50DB-745C-7158-0595-9A86C9B4DD7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2BB2E7A-4CDE-06FB-D8BA-93BFEB4A3C2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0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57EBC-3CD7-F54E-989C-E180FCDD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71197-F101-9746-B6A4-A676261D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7821E-B6FD-564C-A572-C0D44B2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AEDB-52CF-426F-A782-5A64C4ED0067}" type="slidenum">
              <a:rPr lang="en-IE" noProof="0" smtClean="0"/>
              <a:t>‹#›</a:t>
            </a:fld>
            <a:endParaRPr lang="en-IE" noProof="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C175EE1-7656-6342-A91E-F85119257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3" y="2294533"/>
            <a:ext cx="272058" cy="272057"/>
          </a:xfrm>
          <a:prstGeom prst="rect">
            <a:avLst/>
          </a:prstGeom>
        </p:spPr>
      </p:pic>
      <p:pic>
        <p:nvPicPr>
          <p:cNvPr id="7" name="Picture 6" descr="A picture containing player, shirt&#10;&#10;Description automatically generated">
            <a:extLst>
              <a:ext uri="{FF2B5EF4-FFF2-40B4-BE49-F238E27FC236}">
                <a16:creationId xmlns:a16="http://schemas.microsoft.com/office/drawing/2014/main" id="{F47E5027-217B-CA40-8305-E9DC74931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3" y="4128786"/>
            <a:ext cx="272058" cy="272057"/>
          </a:xfrm>
          <a:prstGeom prst="rect">
            <a:avLst/>
          </a:prstGeom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CFE4F144-2205-2D42-8425-B531F46D4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3" y="5045913"/>
            <a:ext cx="272058" cy="272057"/>
          </a:xfrm>
          <a:prstGeom prst="rect">
            <a:avLst/>
          </a:prstGeom>
        </p:spPr>
      </p:pic>
      <p:pic>
        <p:nvPicPr>
          <p:cNvPr id="11" name="Picture 10" descr="A picture containing red, umbrella&#10;&#10;Description automatically generated">
            <a:extLst>
              <a:ext uri="{FF2B5EF4-FFF2-40B4-BE49-F238E27FC236}">
                <a16:creationId xmlns:a16="http://schemas.microsoft.com/office/drawing/2014/main" id="{A0ABFACB-A46A-2B4D-95BD-0F782B49E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3" y="3211656"/>
            <a:ext cx="272058" cy="27205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F78F61B-F7E6-BC49-9F66-3D0BAF091E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5225" y="2294529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4F81D2F-5EC7-C744-A3D4-9277981CB4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5225" y="3211656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00A39C97-2645-F441-B86A-3865154CE0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5225" y="4128784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5F6EA271-5783-594F-BE7B-309BF54161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5225" y="5045911"/>
            <a:ext cx="9683750" cy="552762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2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IE" noProof="0"/>
              <a:t>Click to add text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56270FD8-8D2E-DA4C-B292-2867779F3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04815"/>
            <a:ext cx="6282377" cy="10080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E" noProof="0"/>
              <a:t>Click to add headline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2EDB400-8A8D-BF42-B664-19A64D4236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4" y="1412879"/>
            <a:ext cx="10045700" cy="3603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 baseline="0">
                <a:solidFill>
                  <a:srgbClr val="2EBDB7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5EFD72-70F2-A55C-67CD-9C47DCD9CA0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1137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932BACD3-7EB9-E820-4530-538C3AF845C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79420" y="404813"/>
            <a:ext cx="1339825" cy="863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en-IE" noProof="0" dirty="0"/>
              <a:t>Click to add affiliate logo if required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C84D6A-9791-4651-6105-8AD96593C4B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05325" y="642152"/>
            <a:ext cx="638964" cy="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9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9A472C-E547-404C-87A9-8CA0E1B227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76" y="-27991"/>
            <a:ext cx="12244935" cy="688777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86DD334-44C4-1149-A3C8-53A47D293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8975" y="404813"/>
            <a:ext cx="863598" cy="863598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540C531-1D54-0242-9403-4CB4485F7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2309377"/>
            <a:ext cx="3979618" cy="9233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IE" noProof="0"/>
              <a:t>Click to add section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A7B3E8-22CC-3D44-B7A3-54ACFED6B2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4" y="3249130"/>
            <a:ext cx="3979862" cy="341632"/>
          </a:xfrm>
        </p:spPr>
        <p:txBody>
          <a:bodyPr>
            <a:spAutoFit/>
          </a:bodyPr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11" name="Date Placeholder 11">
            <a:extLst>
              <a:ext uri="{FF2B5EF4-FFF2-40B4-BE49-F238E27FC236}">
                <a16:creationId xmlns:a16="http://schemas.microsoft.com/office/drawing/2014/main" id="{45BF96FF-6325-3F49-9B71-265DEF166F3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16" y="6244110"/>
            <a:ext cx="900111" cy="17033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9EE47EC6-194F-FA43-9D89-BE2C3EBBC5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48980" y="6237288"/>
            <a:ext cx="863599" cy="17033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5DBAEDB-52CF-426F-A782-5A64C4ED0067}" type="slidenum">
              <a:rPr lang="en-IE" noProof="0" smtClean="0"/>
              <a:t>‹#›</a:t>
            </a:fld>
            <a:endParaRPr lang="en-IE" noProof="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07AAF0-C886-344F-985C-9E5B49DE6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8976" y="404813"/>
            <a:ext cx="863598" cy="8635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E35274-14F7-FEBC-ABC4-3DFA29D2D5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05324" y="642152"/>
            <a:ext cx="638965" cy="3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4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1F83D2-5F83-A94F-888C-90E1A38C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67099"/>
            <a:ext cx="12311286" cy="69250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060BB3-40E7-4046-A68A-75BFBF445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48975" y="404813"/>
            <a:ext cx="863598" cy="863598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F8CCE1F-9486-0045-B9F2-B39C99309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2737079"/>
            <a:ext cx="3979618" cy="9233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IE" noProof="0"/>
              <a:t>Click to add section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966ADD-0E60-7845-844D-A22A00C2C7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4" y="3676985"/>
            <a:ext cx="3979862" cy="341632"/>
          </a:xfrm>
        </p:spPr>
        <p:txBody>
          <a:bodyPr>
            <a:spAutoFit/>
          </a:bodyPr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IE" noProof="0"/>
              <a:t>Click to add subheading</a:t>
            </a:r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219137AF-8D77-3646-875C-D9D17810C52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16" y="6244110"/>
            <a:ext cx="900111" cy="17033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58E3F690-5C51-024D-B2BA-951E1BEB1E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48980" y="6237288"/>
            <a:ext cx="863599" cy="17033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5DBAEDB-52CF-426F-A782-5A64C4ED0067}" type="slidenum">
              <a:rPr lang="en-IE" noProof="0" smtClean="0"/>
              <a:t>‹#›</a:t>
            </a:fld>
            <a:endParaRPr lang="en-IE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5071E91-610D-C943-BEB1-2819BDCFC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48976" y="404813"/>
            <a:ext cx="863598" cy="863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3DBE28-B398-2192-03DC-2AC2ABAD73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05324" y="642152"/>
            <a:ext cx="638965" cy="3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9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38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8C1906-468E-2747-B3E1-F76D6523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5"/>
            <a:ext cx="6913562" cy="10080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IE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66526-2746-574D-851E-70B839ACE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4" y="1412876"/>
            <a:ext cx="11269662" cy="468135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A8C0B-BF26-F549-A781-2CC16E4A3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6" y="6237288"/>
            <a:ext cx="900111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aseline="0">
                <a:solidFill>
                  <a:srgbClr val="524746"/>
                </a:solidFill>
                <a:latin typeface="Arial" panose="020B0604020202020204" pitchFamily="34" charset="0"/>
              </a:defRPr>
            </a:lvl1pPr>
          </a:lstStyle>
          <a:p>
            <a:fld id="{6D082785-D287-4FF7-9D05-0C4D648894EB}" type="datetimeFigureOut">
              <a:rPr lang="en-IE" noProof="0" smtClean="0"/>
              <a:t>28/09/2022</a:t>
            </a:fld>
            <a:endParaRPr lang="en-IE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2E20D-E49B-A84E-9427-6CF78BBE6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3026" y="6237288"/>
            <a:ext cx="9505953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aseline="0">
                <a:solidFill>
                  <a:srgbClr val="524746"/>
                </a:solidFill>
                <a:latin typeface="Arial" panose="020B0604020202020204" pitchFamily="34" charset="0"/>
              </a:defRPr>
            </a:lvl1pPr>
          </a:lstStyle>
          <a:p>
            <a:endParaRPr lang="en-I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6EB4B-9394-2A44-AE79-47330F624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8980" y="6237288"/>
            <a:ext cx="863599" cy="170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aseline="0">
                <a:solidFill>
                  <a:srgbClr val="524746"/>
                </a:solidFill>
                <a:latin typeface="Arial" panose="020B0604020202020204" pitchFamily="34" charset="0"/>
              </a:defRPr>
            </a:lvl1pPr>
          </a:lstStyle>
          <a:p>
            <a:fld id="{E5DBAEDB-52CF-426F-A782-5A64C4ED0067}" type="slidenum">
              <a:rPr lang="en-IE" noProof="0" smtClean="0"/>
              <a:t>‹#›</a:t>
            </a:fld>
            <a:endParaRPr lang="en-IE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906390E-C11C-A943-B798-37F92D321314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848975" y="404813"/>
            <a:ext cx="863598" cy="8635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6CAF68-DE66-0242-B66B-00C5C7FC7C25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-1" t="6477" r="32491"/>
          <a:stretch/>
        </p:blipFill>
        <p:spPr>
          <a:xfrm>
            <a:off x="0" y="6436839"/>
            <a:ext cx="12192000" cy="422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0F3FD-2F2C-C94E-9334-BBD56DC30E8D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-1" t="6477" r="32491"/>
          <a:stretch/>
        </p:blipFill>
        <p:spPr>
          <a:xfrm>
            <a:off x="0" y="6436839"/>
            <a:ext cx="12192000" cy="4227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836C39-06F6-A04B-9585-0B410F80C80E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-1" t="6477" r="32491"/>
          <a:stretch/>
        </p:blipFill>
        <p:spPr>
          <a:xfrm>
            <a:off x="1" y="6436839"/>
            <a:ext cx="12192000" cy="42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2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7" r:id="rId15"/>
    <p:sldLayoutId id="2147483678" r:id="rId16"/>
    <p:sldLayoutId id="2147483679" r:id="rId17"/>
    <p:sldLayoutId id="2147483680" r:id="rId18"/>
    <p:sldLayoutId id="2147483687" r:id="rId19"/>
    <p:sldLayoutId id="2147483688" r:id="rId20"/>
    <p:sldLayoutId id="2147483689" r:id="rId21"/>
    <p:sldLayoutId id="2147483690" r:id="rId22"/>
    <p:sldLayoutId id="2147483685" r:id="rId23"/>
    <p:sldLayoutId id="2147483686" r:id="rId24"/>
    <p:sldLayoutId id="2147483699" r:id="rId25"/>
    <p:sldLayoutId id="2147483703" r:id="rId26"/>
    <p:sldLayoutId id="2147483701" r:id="rId27"/>
    <p:sldLayoutId id="2147483696" r:id="rId28"/>
    <p:sldLayoutId id="2147483704" r:id="rId29"/>
    <p:sldLayoutId id="2147483705" r:id="rId30"/>
    <p:sldLayoutId id="2147483706" r:id="rId31"/>
    <p:sldLayoutId id="2147483707" r:id="rId32"/>
  </p:sldLayoutIdLst>
  <p:txStyles>
    <p:titleStyle>
      <a:lvl1pPr marL="6351" indent="0" algn="l" defTabSz="914448" rtl="0" eaLnBrk="1" latinLnBrk="0" hangingPunct="1">
        <a:lnSpc>
          <a:spcPct val="90000"/>
        </a:lnSpc>
        <a:spcBef>
          <a:spcPct val="0"/>
        </a:spcBef>
        <a:buNone/>
        <a:tabLst/>
        <a:defRPr sz="3000" kern="1200" baseline="0">
          <a:solidFill>
            <a:srgbClr val="FF4438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225437" indent="-219087" algn="l" defTabSz="91444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Tx/>
        <a:buBlip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</a:buBlip>
        <a:tabLst/>
        <a:defRPr sz="18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90564" indent="-265128" algn="l" defTabSz="91444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</a:buBlip>
        <a:tabLst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757277" indent="-266714" algn="l" defTabSz="91444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</a:buBlip>
        <a:tabLst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982715" indent="-225437" algn="l" defTabSz="91444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</a:buBlip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03389" marR="0" indent="-220675" algn="l" defTabSz="914448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Tx/>
        <a:buBlip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</a:buBlip>
        <a:tabLst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732" indent="-228612" algn="l" defTabSz="914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7" indent="-228612" algn="l" defTabSz="914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82" indent="-228612" algn="l" defTabSz="914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05" indent="-228612" algn="l" defTabSz="914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8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2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6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1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5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9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93" algn="l" defTabSz="914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3" pos="3840">
          <p15:clr>
            <a:srgbClr val="F26B43"/>
          </p15:clr>
        </p15:guide>
        <p15:guide id="35" orient="horz" pos="3929">
          <p15:clr>
            <a:srgbClr val="F26B43"/>
          </p15:clr>
        </p15:guide>
        <p15:guide id="36" pos="6834">
          <p15:clr>
            <a:srgbClr val="F26B43"/>
          </p15:clr>
        </p15:guide>
        <p15:guide id="37" orient="horz" pos="255">
          <p15:clr>
            <a:srgbClr val="F26B43"/>
          </p15:clr>
        </p15:guide>
        <p15:guide id="38" pos="279">
          <p15:clr>
            <a:srgbClr val="F26B43"/>
          </p15:clr>
        </p15:guide>
        <p15:guide id="39" orient="horz" pos="799">
          <p15:clr>
            <a:srgbClr val="F26B43"/>
          </p15:clr>
        </p15:guide>
        <p15:guide id="40" pos="7378">
          <p15:clr>
            <a:srgbClr val="F26B43"/>
          </p15:clr>
        </p15:guide>
        <p15:guide id="41" pos="4634">
          <p15:clr>
            <a:srgbClr val="F26B43"/>
          </p15:clr>
        </p15:guide>
        <p15:guide id="42" pos="4861">
          <p15:clr>
            <a:srgbClr val="F26B43"/>
          </p15:clr>
        </p15:guide>
        <p15:guide id="43" pos="6607">
          <p15:clr>
            <a:srgbClr val="F26B43"/>
          </p15:clr>
        </p15:guide>
        <p15:guide id="44" orient="horz" pos="3838">
          <p15:clr>
            <a:srgbClr val="F26B43"/>
          </p15:clr>
        </p15:guide>
        <p15:guide id="45" orient="horz" pos="1003">
          <p15:clr>
            <a:srgbClr val="F26B43"/>
          </p15:clr>
        </p15:guide>
        <p15:guide id="46" orient="horz" pos="890">
          <p15:clr>
            <a:srgbClr val="F26B43"/>
          </p15:clr>
        </p15:guide>
        <p15:guide id="47" pos="3953">
          <p15:clr>
            <a:srgbClr val="F26B43"/>
          </p15:clr>
        </p15:guide>
        <p15:guide id="48" pos="3727">
          <p15:clr>
            <a:srgbClr val="F26B43"/>
          </p15:clr>
        </p15:guide>
        <p15:guide id="49" orient="horz" pos="2160">
          <p15:clr>
            <a:srgbClr val="F26B43"/>
          </p15:clr>
        </p15:guide>
        <p15:guide id="50" pos="3841">
          <p15:clr>
            <a:srgbClr val="F26B43"/>
          </p15:clr>
        </p15:guide>
        <p15:guide id="51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25568A6-B779-D694-DF04-9F9BA1A9A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724761"/>
            <a:ext cx="6772275" cy="2363724"/>
          </a:xfrm>
        </p:spPr>
        <p:txBody>
          <a:bodyPr/>
          <a:lstStyle/>
          <a:p>
            <a:r>
              <a:rPr lang="en-US" sz="3600" dirty="0"/>
              <a:t>Ireland’s Perspective on Speeding</a:t>
            </a:r>
            <a:br>
              <a:rPr lang="en-US" sz="3600" dirty="0"/>
            </a:br>
            <a:br>
              <a:rPr lang="en-US" sz="3600" dirty="0"/>
            </a:br>
            <a:r>
              <a:rPr lang="en-US" sz="2800" dirty="0"/>
              <a:t>The Government Road Safety Strategy (2021-2030)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8FF427E-6396-9A0E-C10A-64E323FDF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543048"/>
            <a:ext cx="6186487" cy="1346010"/>
          </a:xfrm>
        </p:spPr>
        <p:txBody>
          <a:bodyPr/>
          <a:lstStyle/>
          <a:p>
            <a:r>
              <a:rPr lang="en-US" sz="2400" dirty="0"/>
              <a:t>Sam Waide</a:t>
            </a:r>
          </a:p>
          <a:p>
            <a:r>
              <a:rPr lang="en-US" sz="2400" dirty="0"/>
              <a:t>CEO of the Road Safety Authority</a:t>
            </a:r>
          </a:p>
          <a:p>
            <a:r>
              <a:rPr lang="en-US" sz="2400" dirty="0"/>
              <a:t>26/10/2022</a:t>
            </a:r>
          </a:p>
        </p:txBody>
      </p:sp>
    </p:spTree>
    <p:extLst>
      <p:ext uri="{BB962C8B-B14F-4D97-AF65-F5344CB8AC3E}">
        <p14:creationId xmlns:p14="http://schemas.microsoft.com/office/powerpoint/2010/main" val="412528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BFA30D-96EF-589E-9944-155F2B5B2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67"/>
          <a:stretch/>
        </p:blipFill>
        <p:spPr>
          <a:xfrm>
            <a:off x="329708" y="106327"/>
            <a:ext cx="10287000" cy="63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9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70957-3D14-D10A-B4B2-B4DE7E59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65" y="158390"/>
            <a:ext cx="9407669" cy="834947"/>
          </a:xfrm>
        </p:spPr>
        <p:txBody>
          <a:bodyPr/>
          <a:lstStyle/>
          <a:p>
            <a:r>
              <a:rPr lang="en-IE" dirty="0"/>
              <a:t>Road Safety Governance and Accountability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6B326-5D9B-B3FE-EC92-2CBF758D3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4" y="867906"/>
            <a:ext cx="7335484" cy="5600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2DCEE6-BC6E-7401-AE0A-D7B704846651}"/>
              </a:ext>
            </a:extLst>
          </p:cNvPr>
          <p:cNvSpPr txBox="1"/>
          <p:nvPr/>
        </p:nvSpPr>
        <p:spPr>
          <a:xfrm>
            <a:off x="330065" y="1156900"/>
            <a:ext cx="23615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RSA continues to work closely with key EU b</a:t>
            </a:r>
            <a:r>
              <a:rPr lang="en-IE" sz="1400" dirty="0" err="1">
                <a:solidFill>
                  <a:srgbClr val="000000"/>
                </a:solidFill>
                <a:latin typeface="Arial" panose="020B0604020202020204"/>
              </a:rPr>
              <a:t>odies</a:t>
            </a:r>
            <a:r>
              <a:rPr lang="en-IE" sz="1400" dirty="0">
                <a:solidFill>
                  <a:srgbClr val="000000"/>
                </a:solidFill>
                <a:latin typeface="Arial" panose="020B0604020202020204"/>
              </a:rPr>
              <a:t> and others</a:t>
            </a: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including: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38BC7E-76A5-8624-C921-0BFC6898C7A4}"/>
              </a:ext>
            </a:extLst>
          </p:cNvPr>
          <p:cNvCxnSpPr>
            <a:cxnSpLocks/>
          </p:cNvCxnSpPr>
          <p:nvPr/>
        </p:nvCxnSpPr>
        <p:spPr>
          <a:xfrm>
            <a:off x="1787236" y="3590520"/>
            <a:ext cx="1087700" cy="817919"/>
          </a:xfrm>
          <a:prstGeom prst="straightConnector1">
            <a:avLst/>
          </a:prstGeom>
          <a:ln w="127000">
            <a:solidFill>
              <a:schemeClr val="accent1">
                <a:lumMod val="20000"/>
                <a:lumOff val="8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inal jigsaw puzzle piece fitting to complete the puzzle">
            <a:extLst>
              <a:ext uri="{FF2B5EF4-FFF2-40B4-BE49-F238E27FC236}">
                <a16:creationId xmlns:a16="http://schemas.microsoft.com/office/drawing/2014/main" id="{EDD090F1-53CD-7487-F9BC-175BA7FA0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31" y="2078598"/>
            <a:ext cx="2120051" cy="13694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2A19D5-AC1A-DF45-DE33-8E8B24642B78}"/>
              </a:ext>
            </a:extLst>
          </p:cNvPr>
          <p:cNvSpPr txBox="1"/>
          <p:nvPr/>
        </p:nvSpPr>
        <p:spPr>
          <a:xfrm>
            <a:off x="415332" y="2063076"/>
            <a:ext cx="1603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/>
              <a:t>EU Commission</a:t>
            </a:r>
          </a:p>
          <a:p>
            <a:r>
              <a:rPr lang="en-IE" sz="1400" b="1" dirty="0"/>
              <a:t>EU High Level Group</a:t>
            </a:r>
          </a:p>
          <a:p>
            <a:r>
              <a:rPr lang="en-IE" sz="1400" b="1" dirty="0"/>
              <a:t>EU Members</a:t>
            </a:r>
          </a:p>
          <a:p>
            <a:r>
              <a:rPr lang="en-IE" sz="1400" b="1" dirty="0"/>
              <a:t>ETSC</a:t>
            </a:r>
          </a:p>
          <a:p>
            <a:r>
              <a:rPr lang="en-IE" sz="1400" b="1" dirty="0"/>
              <a:t>ITF / OECD</a:t>
            </a:r>
          </a:p>
        </p:txBody>
      </p:sp>
    </p:spTree>
    <p:extLst>
      <p:ext uri="{BB962C8B-B14F-4D97-AF65-F5344CB8AC3E}">
        <p14:creationId xmlns:p14="http://schemas.microsoft.com/office/powerpoint/2010/main" val="412540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56D9-96D6-4060-652F-94E0ADC9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30" y="171669"/>
            <a:ext cx="6477080" cy="1008061"/>
          </a:xfrm>
        </p:spPr>
        <p:txBody>
          <a:bodyPr/>
          <a:lstStyle/>
          <a:p>
            <a:r>
              <a:rPr lang="en-IE" dirty="0"/>
              <a:t>Ireland’s Road Safety Targets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07524F-A415-9BDD-0D6F-D7698EC8A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" t="1066" r="1225"/>
          <a:stretch/>
        </p:blipFill>
        <p:spPr>
          <a:xfrm>
            <a:off x="7131846" y="1433593"/>
            <a:ext cx="3391504" cy="453252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71CE203-1778-2CFB-C085-62CC1EA2F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220591"/>
              </p:ext>
            </p:extLst>
          </p:nvPr>
        </p:nvGraphicFramePr>
        <p:xfrm>
          <a:off x="287930" y="1971292"/>
          <a:ext cx="6021951" cy="3577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141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15BC-00FA-E7B4-AC35-3342FC28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5"/>
            <a:ext cx="8934169" cy="1008061"/>
          </a:xfrm>
        </p:spPr>
        <p:txBody>
          <a:bodyPr/>
          <a:lstStyle/>
          <a:p>
            <a:r>
              <a:rPr lang="en-IE" dirty="0"/>
              <a:t>Safe System Priority Intervention Areas</a:t>
            </a:r>
          </a:p>
        </p:txBody>
      </p:sp>
      <p:pic>
        <p:nvPicPr>
          <p:cNvPr id="5" name="Group 9">
            <a:extLst>
              <a:ext uri="{FF2B5EF4-FFF2-40B4-BE49-F238E27FC236}">
                <a16:creationId xmlns:a16="http://schemas.microsoft.com/office/drawing/2014/main" id="{8D4D10E3-E825-AD02-DBE6-D02C120F8F5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6" y="1842268"/>
            <a:ext cx="9906001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0AF7EC6F-5C22-1935-91F3-C5E17365E18E}"/>
              </a:ext>
            </a:extLst>
          </p:cNvPr>
          <p:cNvSpPr/>
          <p:nvPr/>
        </p:nvSpPr>
        <p:spPr>
          <a:xfrm>
            <a:off x="2224007" y="3239146"/>
            <a:ext cx="1658318" cy="1782305"/>
          </a:xfrm>
          <a:prstGeom prst="frame">
            <a:avLst>
              <a:gd name="adj1" fmla="val 394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C6745-21D8-E757-0A33-192A1DDFF30F}"/>
              </a:ext>
            </a:extLst>
          </p:cNvPr>
          <p:cNvSpPr txBox="1"/>
          <p:nvPr/>
        </p:nvSpPr>
        <p:spPr>
          <a:xfrm>
            <a:off x="1986349" y="5223687"/>
            <a:ext cx="2260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reduce speeds to safe, appropriate levels for the roads being used, and the road users using them.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41908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5404-DF94-FF73-B7AC-C72F463E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5"/>
            <a:ext cx="7141228" cy="1008061"/>
          </a:xfrm>
        </p:spPr>
        <p:txBody>
          <a:bodyPr/>
          <a:lstStyle/>
          <a:p>
            <a:r>
              <a:rPr lang="en-IE" dirty="0"/>
              <a:t>The importance of Safe Speeds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E7EE3E-B969-DCFD-989A-23795DA1087E}"/>
              </a:ext>
            </a:extLst>
          </p:cNvPr>
          <p:cNvSpPr txBox="1">
            <a:spLocks/>
          </p:cNvSpPr>
          <p:nvPr/>
        </p:nvSpPr>
        <p:spPr>
          <a:xfrm>
            <a:off x="442913" y="1876408"/>
            <a:ext cx="3627966" cy="4319587"/>
          </a:xfrm>
          <a:prstGeom prst="rect">
            <a:avLst/>
          </a:prstGeom>
        </p:spPr>
        <p:txBody>
          <a:bodyPr/>
          <a:lstStyle>
            <a:lvl1pPr marL="225437" indent="-219087" algn="l" defTabSz="91444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90564" indent="-265128" algn="l" defTabSz="91444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57277" indent="-266714" algn="l" defTabSz="91444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82715" indent="-225437" algn="l" defTabSz="91444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3389" marR="0" indent="-220675" algn="l" defTabSz="91444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732" indent="-228612" algn="l" defTabSz="9144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57" indent="-228612" algn="l" defTabSz="9144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82" indent="-228612" algn="l" defTabSz="9144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05" indent="-228612" algn="l" defTabSz="9144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/>
          </a:p>
          <a:p>
            <a:r>
              <a:rPr lang="en-IE" dirty="0"/>
              <a:t>Driving at excessive speed increases the likelihood of a collision occurring, and the severity of injury sustained should a collision occur. </a:t>
            </a:r>
          </a:p>
          <a:p>
            <a:pPr marL="6350" indent="0">
              <a:buNone/>
            </a:pPr>
            <a:endParaRPr lang="en-IE" dirty="0"/>
          </a:p>
          <a:p>
            <a:r>
              <a:rPr lang="en-IE" dirty="0"/>
              <a:t>It has been estimated that 10-15% of all collisions and 30% of fatal collisions are the result of speeding or inappropriate speed (European Road Safety Observatory, 2020).</a:t>
            </a:r>
          </a:p>
        </p:txBody>
      </p:sp>
      <p:pic>
        <p:nvPicPr>
          <p:cNvPr id="6" name="Content Placeholder 10" descr="Diagram, text&#10;&#10;Description automatically generated">
            <a:extLst>
              <a:ext uri="{FF2B5EF4-FFF2-40B4-BE49-F238E27FC236}">
                <a16:creationId xmlns:a16="http://schemas.microsoft.com/office/drawing/2014/main" id="{11212F23-C732-61EB-924F-B667E7A77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84" y="2144110"/>
            <a:ext cx="7056732" cy="35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4227-758D-2EF8-68C8-8BD37DD8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18" y="136049"/>
            <a:ext cx="7858405" cy="1008061"/>
          </a:xfrm>
        </p:spPr>
        <p:txBody>
          <a:bodyPr/>
          <a:lstStyle/>
          <a:p>
            <a:r>
              <a:rPr lang="en-IE" dirty="0"/>
              <a:t>Safe Speeds: High-impact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3FEE9-B4CA-D67D-6817-03C614B4EC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8519" y="1144113"/>
            <a:ext cx="10045700" cy="360363"/>
          </a:xfrm>
        </p:spPr>
        <p:txBody>
          <a:bodyPr/>
          <a:lstStyle/>
          <a:p>
            <a:r>
              <a:rPr lang="en-IE" dirty="0"/>
              <a:t>Phase 1 Action Plan (2021-2024)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777F64A-C202-4603-D042-82D5C67E3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695613"/>
              </p:ext>
            </p:extLst>
          </p:nvPr>
        </p:nvGraphicFramePr>
        <p:xfrm>
          <a:off x="448518" y="1722341"/>
          <a:ext cx="11296442" cy="449557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70622">
                  <a:extLst>
                    <a:ext uri="{9D8B030D-6E8A-4147-A177-3AD203B41FA5}">
                      <a16:colId xmlns:a16="http://schemas.microsoft.com/office/drawing/2014/main" val="2014161373"/>
                    </a:ext>
                  </a:extLst>
                </a:gridCol>
                <a:gridCol w="7356759">
                  <a:extLst>
                    <a:ext uri="{9D8B030D-6E8A-4147-A177-3AD203B41FA5}">
                      <a16:colId xmlns:a16="http://schemas.microsoft.com/office/drawing/2014/main" val="1546231098"/>
                    </a:ext>
                  </a:extLst>
                </a:gridCol>
                <a:gridCol w="1328200">
                  <a:extLst>
                    <a:ext uri="{9D8B030D-6E8A-4147-A177-3AD203B41FA5}">
                      <a16:colId xmlns:a16="http://schemas.microsoft.com/office/drawing/2014/main" val="3018956348"/>
                    </a:ext>
                  </a:extLst>
                </a:gridCol>
                <a:gridCol w="781045">
                  <a:extLst>
                    <a:ext uri="{9D8B030D-6E8A-4147-A177-3AD203B41FA5}">
                      <a16:colId xmlns:a16="http://schemas.microsoft.com/office/drawing/2014/main" val="1103795329"/>
                    </a:ext>
                  </a:extLst>
                </a:gridCol>
                <a:gridCol w="1359816">
                  <a:extLst>
                    <a:ext uri="{9D8B030D-6E8A-4147-A177-3AD203B41FA5}">
                      <a16:colId xmlns:a16="http://schemas.microsoft.com/office/drawing/2014/main" val="3657922859"/>
                    </a:ext>
                  </a:extLst>
                </a:gridCol>
              </a:tblGrid>
              <a:tr h="77071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IE" sz="1400" dirty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IE" sz="1400" dirty="0">
                          <a:effectLst/>
                          <a:latin typeface="+mn-lt"/>
                        </a:rPr>
                        <a:t>#</a:t>
                      </a:r>
                      <a:endParaRPr lang="en-IE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Action </a:t>
                      </a:r>
                      <a:endParaRPr lang="en-IE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en-IE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E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Lead Dept or Agency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en-IE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E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Due Date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en-IE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IE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Support Dept or Agency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93737"/>
                  </a:ext>
                </a:extLst>
              </a:tr>
              <a:tr h="853189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400" b="1" u="none" dirty="0"/>
                        <a:t>Establish a working group </a:t>
                      </a:r>
                      <a:r>
                        <a:rPr lang="en-IE" sz="1400" u="none" dirty="0"/>
                        <a:t>to examine and review the framework for the setting of speed limits. As part of this review there will be a specific consideration of the introduction of a 30kph default speed limit in urban areas.</a:t>
                      </a:r>
                      <a:endParaRPr lang="en-IE" sz="1400" b="0" u="none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DoT, RSA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Q4 2022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AGS, TII, CCMA / LAs, NTA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6071997"/>
                  </a:ext>
                </a:extLst>
              </a:tr>
              <a:tr h="697991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400" dirty="0"/>
                        <a:t>Establish a </a:t>
                      </a:r>
                      <a:r>
                        <a:rPr lang="en-IE" sz="1400" b="1" dirty="0"/>
                        <a:t>task force </a:t>
                      </a:r>
                      <a:r>
                        <a:rPr lang="en-IE" sz="1400" dirty="0"/>
                        <a:t>to share data and information on speeding, make recommendations and urgently implement any further measures identified to reverse the trend of non-compliance. </a:t>
                      </a:r>
                      <a:endParaRPr lang="en-IE" sz="1400" b="0" u="none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RSA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Q4 2022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400" dirty="0"/>
                        <a:t>DoT, AGS, TII, CCMA / LAs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932894946"/>
                  </a:ext>
                </a:extLst>
              </a:tr>
              <a:tr h="791556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400" b="1" u="none" dirty="0"/>
                        <a:t>Expand speed management measures </a:t>
                      </a:r>
                      <a:r>
                        <a:rPr lang="en-IE" sz="1400" u="none" dirty="0"/>
                        <a:t>on National, Regional and Local roads using Periodic Speed Limits at schools, Vehicle Activated Signs and Average Speed Cameras in collaboration with An Garda Síochána at appropriate high-risk locations.</a:t>
                      </a:r>
                      <a:endParaRPr lang="en-IE" sz="1400" b="0" u="none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DoT, TII, NTA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Q4 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CCMA / LAs, AGS, RSA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68553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400" dirty="0"/>
                        <a:t>Review the operation of the </a:t>
                      </a:r>
                      <a:r>
                        <a:rPr lang="en-IE" sz="1400" b="1" dirty="0"/>
                        <a:t>mobile safety camera system </a:t>
                      </a:r>
                      <a:r>
                        <a:rPr lang="en-IE" sz="1400" dirty="0"/>
                        <a:t>to maximise its effectiveness in detecting road traffic offences.</a:t>
                      </a:r>
                      <a:endParaRPr lang="en-IE" sz="1400" b="0" u="none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AGS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Annual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RSA, CCMA / LAs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0412322"/>
                  </a:ext>
                </a:extLst>
              </a:tr>
              <a:tr h="823325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400" dirty="0"/>
                        <a:t>Deliver </a:t>
                      </a:r>
                      <a:r>
                        <a:rPr lang="en-IE" sz="1400" b="1" dirty="0"/>
                        <a:t>public education </a:t>
                      </a:r>
                      <a:r>
                        <a:rPr lang="en-IE" sz="1400" dirty="0"/>
                        <a:t>on inappropriate and excessive speeding in conjunction with An Garda Síochána to improve speed compliance on all roads with a particular emphasis on regional roads and in urban areas for the protection of vulnerable road users.</a:t>
                      </a:r>
                      <a:endParaRPr lang="en-IE" sz="1400" b="0" u="none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RSA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Annual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AGS, TII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0526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07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B3587-9BEE-F18A-23D6-EC6A24A6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008" y="3482394"/>
            <a:ext cx="3979618" cy="507831"/>
          </a:xfrm>
        </p:spPr>
        <p:txBody>
          <a:bodyPr/>
          <a:lstStyle/>
          <a:p>
            <a:r>
              <a:rPr lang="en-IE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26018558"/>
      </p:ext>
    </p:extLst>
  </p:cSld>
  <p:clrMapOvr>
    <a:masterClrMapping/>
  </p:clrMapOvr>
</p:sld>
</file>

<file path=ppt/theme/theme1.xml><?xml version="1.0" encoding="utf-8"?>
<a:theme xmlns:a="http://schemas.openxmlformats.org/drawingml/2006/main" name="TESTE-BBDO-ERRO">
  <a:themeElements>
    <a:clrScheme name="RSA BRAND COLOURS 1">
      <a:dk1>
        <a:srgbClr val="000000"/>
      </a:dk1>
      <a:lt1>
        <a:srgbClr val="FFFFFF"/>
      </a:lt1>
      <a:dk2>
        <a:srgbClr val="524645"/>
      </a:dk2>
      <a:lt2>
        <a:srgbClr val="9CAFAB"/>
      </a:lt2>
      <a:accent1>
        <a:srgbClr val="FF4438"/>
      </a:accent1>
      <a:accent2>
        <a:srgbClr val="2EBDB6"/>
      </a:accent2>
      <a:accent3>
        <a:srgbClr val="524645"/>
      </a:accent3>
      <a:accent4>
        <a:srgbClr val="207F10"/>
      </a:accent4>
      <a:accent5>
        <a:srgbClr val="FFC628"/>
      </a:accent5>
      <a:accent6>
        <a:srgbClr val="7A96AA"/>
      </a:accent6>
      <a:hlink>
        <a:srgbClr val="006AB8"/>
      </a:hlink>
      <a:folHlink>
        <a:srgbClr val="99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A Presentation Template Final  -  Read-Only" id="{CE0838BB-5572-4D5E-842C-5FDD34D219A4}" vid="{B3B0755B-AD1D-48D8-BD56-F58DD82C50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b4242d-3963-411a-8e40-b2c560e71883">
      <Terms xmlns="http://schemas.microsoft.com/office/infopath/2007/PartnerControls"/>
    </lcf76f155ced4ddcb4097134ff3c332f>
    <TaxCatchAll xmlns="27ff01c3-b91f-44f4-b239-ef3ac9f514c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F83FE2D6FFB47AFD18AC5542A391B" ma:contentTypeVersion="11" ma:contentTypeDescription="Create a new document." ma:contentTypeScope="" ma:versionID="68a9915f1f61ae6ac87c6e7d904b16c0">
  <xsd:schema xmlns:xsd="http://www.w3.org/2001/XMLSchema" xmlns:xs="http://www.w3.org/2001/XMLSchema" xmlns:p="http://schemas.microsoft.com/office/2006/metadata/properties" xmlns:ns2="1bb4242d-3963-411a-8e40-b2c560e71883" xmlns:ns3="27ff01c3-b91f-44f4-b239-ef3ac9f514c6" targetNamespace="http://schemas.microsoft.com/office/2006/metadata/properties" ma:root="true" ma:fieldsID="afeef0973bc8a71652bad0549db3e052" ns2:_="" ns3:_="">
    <xsd:import namespace="1bb4242d-3963-411a-8e40-b2c560e71883"/>
    <xsd:import namespace="27ff01c3-b91f-44f4-b239-ef3ac9f51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4242d-3963-411a-8e40-b2c560e71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43ca1a9-f137-4d97-8050-df2c817dd7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f01c3-b91f-44f4-b239-ef3ac9f51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1686fa5-7687-4e82-b129-8934b6fadbfc}" ma:internalName="TaxCatchAll" ma:showField="CatchAllData" ma:web="27ff01c3-b91f-44f4-b239-ef3ac9f514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67C4FF-29DB-4F0F-87DE-59C5C0462F8C}">
  <ds:schemaRefs>
    <ds:schemaRef ds:uri="http://purl.org/dc/terms/"/>
    <ds:schemaRef ds:uri="http://www.w3.org/XML/1998/namespace"/>
    <ds:schemaRef ds:uri="27ff01c3-b91f-44f4-b239-ef3ac9f514c6"/>
    <ds:schemaRef ds:uri="http://schemas.microsoft.com/office/infopath/2007/PartnerControls"/>
    <ds:schemaRef ds:uri="1bb4242d-3963-411a-8e40-b2c560e71883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3CF3F6B-D625-4CAA-A1D4-6EDD2BC77A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BE1957-9894-4668-A126-A6BB361A2B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b4242d-3963-411a-8e40-b2c560e71883"/>
    <ds:schemaRef ds:uri="27ff01c3-b91f-44f4-b239-ef3ac9f51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RSA Presentation Template 2022</Template>
  <TotalTime>461</TotalTime>
  <Words>426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Wingdings</vt:lpstr>
      <vt:lpstr>TESTE-BBDO-ERRO</vt:lpstr>
      <vt:lpstr>Ireland’s Perspective on Speeding  The Government Road Safety Strategy (2021-2030)</vt:lpstr>
      <vt:lpstr>PowerPoint Presentation</vt:lpstr>
      <vt:lpstr>Road Safety Governance and Accountability</vt:lpstr>
      <vt:lpstr>Ireland’s Road Safety Targets</vt:lpstr>
      <vt:lpstr>Safe System Priority Intervention Areas</vt:lpstr>
      <vt:lpstr>The importance of Safe Speeds</vt:lpstr>
      <vt:lpstr>Safe Speeds: High-impact Actions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to use</dc:title>
  <dc:creator>Aoife A. Kervick</dc:creator>
  <cp:lastModifiedBy>Aoife A. Kervick</cp:lastModifiedBy>
  <cp:revision>34</cp:revision>
  <dcterms:created xsi:type="dcterms:W3CDTF">2022-09-08T14:24:57Z</dcterms:created>
  <dcterms:modified xsi:type="dcterms:W3CDTF">2022-09-28T09:30:53Z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0x010100606F83FE2D6FFB47AFD18AC5542A391B</vt:lpwstr>
  </property>
</Properties>
</file>